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53" r:id="rId1"/>
  </p:sldMasterIdLst>
  <p:notesMasterIdLst>
    <p:notesMasterId r:id="rId56"/>
  </p:notesMasterIdLst>
  <p:sldIdLst>
    <p:sldId id="256" r:id="rId2"/>
    <p:sldId id="345" r:id="rId3"/>
    <p:sldId id="346" r:id="rId4"/>
    <p:sldId id="357" r:id="rId5"/>
    <p:sldId id="358" r:id="rId6"/>
    <p:sldId id="359" r:id="rId7"/>
    <p:sldId id="360" r:id="rId8"/>
    <p:sldId id="361" r:id="rId9"/>
    <p:sldId id="376" r:id="rId10"/>
    <p:sldId id="362" r:id="rId11"/>
    <p:sldId id="365" r:id="rId12"/>
    <p:sldId id="366" r:id="rId13"/>
    <p:sldId id="367" r:id="rId14"/>
    <p:sldId id="377" r:id="rId15"/>
    <p:sldId id="363" r:id="rId16"/>
    <p:sldId id="368" r:id="rId17"/>
    <p:sldId id="371" r:id="rId18"/>
    <p:sldId id="372" r:id="rId19"/>
    <p:sldId id="378" r:id="rId20"/>
    <p:sldId id="370" r:id="rId21"/>
    <p:sldId id="374" r:id="rId22"/>
    <p:sldId id="375" r:id="rId23"/>
    <p:sldId id="373" r:id="rId24"/>
    <p:sldId id="394" r:id="rId25"/>
    <p:sldId id="379" r:id="rId26"/>
    <p:sldId id="382" r:id="rId27"/>
    <p:sldId id="383" r:id="rId28"/>
    <p:sldId id="384" r:id="rId29"/>
    <p:sldId id="380" r:id="rId30"/>
    <p:sldId id="385" r:id="rId31"/>
    <p:sldId id="364" r:id="rId32"/>
    <p:sldId id="389" r:id="rId33"/>
    <p:sldId id="387" r:id="rId34"/>
    <p:sldId id="390" r:id="rId35"/>
    <p:sldId id="391" r:id="rId36"/>
    <p:sldId id="392" r:id="rId37"/>
    <p:sldId id="393" r:id="rId38"/>
    <p:sldId id="396" r:id="rId39"/>
    <p:sldId id="403" r:id="rId40"/>
    <p:sldId id="395" r:id="rId41"/>
    <p:sldId id="397" r:id="rId42"/>
    <p:sldId id="398" r:id="rId43"/>
    <p:sldId id="399" r:id="rId44"/>
    <p:sldId id="400" r:id="rId45"/>
    <p:sldId id="401" r:id="rId46"/>
    <p:sldId id="402" r:id="rId47"/>
    <p:sldId id="404" r:id="rId48"/>
    <p:sldId id="406" r:id="rId49"/>
    <p:sldId id="407" r:id="rId50"/>
    <p:sldId id="408" r:id="rId51"/>
    <p:sldId id="405" r:id="rId52"/>
    <p:sldId id="409" r:id="rId53"/>
    <p:sldId id="410" r:id="rId54"/>
    <p:sldId id="411" r:id="rId55"/>
  </p:sldIdLst>
  <p:sldSz cx="9144000" cy="5715000" type="screen16x1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首頁" id="{B4C60852-B01A-4191-B681-3FF73C26F102}">
          <p14:sldIdLst>
            <p14:sldId id="256"/>
            <p14:sldId id="345"/>
          </p14:sldIdLst>
        </p14:section>
        <p14:section name="環境安裝" id="{12D427D2-1772-421D-BAB5-4F1F9CB5259C}">
          <p14:sldIdLst>
            <p14:sldId id="346"/>
            <p14:sldId id="357"/>
            <p14:sldId id="358"/>
            <p14:sldId id="359"/>
            <p14:sldId id="360"/>
            <p14:sldId id="361"/>
          </p14:sldIdLst>
        </p14:section>
        <p14:section name="登入/登出" id="{2591AF2C-4EA6-4250-98FD-916D145B8412}">
          <p14:sldIdLst>
            <p14:sldId id="376"/>
            <p14:sldId id="362"/>
            <p14:sldId id="365"/>
            <p14:sldId id="366"/>
            <p14:sldId id="367"/>
          </p14:sldIdLst>
        </p14:section>
        <p14:section name="簽入/儲存" id="{DD98FA6A-B8AB-42A3-966F-B91951910B17}">
          <p14:sldIdLst>
            <p14:sldId id="377"/>
            <p14:sldId id="363"/>
            <p14:sldId id="368"/>
            <p14:sldId id="371"/>
            <p14:sldId id="372"/>
            <p14:sldId id="378"/>
            <p14:sldId id="370"/>
            <p14:sldId id="374"/>
            <p14:sldId id="375"/>
            <p14:sldId id="373"/>
            <p14:sldId id="394"/>
            <p14:sldId id="379"/>
            <p14:sldId id="382"/>
            <p14:sldId id="383"/>
            <p14:sldId id="384"/>
            <p14:sldId id="380"/>
          </p14:sldIdLst>
        </p14:section>
        <p14:section name="簽出/下載" id="{B479A128-66D6-46C7-A020-277EE12F30CD}">
          <p14:sldIdLst>
            <p14:sldId id="385"/>
            <p14:sldId id="364"/>
            <p14:sldId id="389"/>
            <p14:sldId id="387"/>
            <p14:sldId id="390"/>
            <p14:sldId id="391"/>
            <p14:sldId id="392"/>
            <p14:sldId id="393"/>
            <p14:sldId id="396"/>
          </p14:sldIdLst>
        </p14:section>
        <p14:section name="進階說明-屬性設定" id="{FA14E743-51F2-4A59-A888-89C10003C978}">
          <p14:sldIdLst>
            <p14:sldId id="403"/>
            <p14:sldId id="395"/>
            <p14:sldId id="397"/>
            <p14:sldId id="398"/>
            <p14:sldId id="399"/>
            <p14:sldId id="400"/>
            <p14:sldId id="401"/>
            <p14:sldId id="402"/>
          </p14:sldIdLst>
        </p14:section>
        <p14:section name="進階說明-2D簽入帶3D" id="{A7332989-491D-4697-8D87-402AEB6CEF36}">
          <p14:sldIdLst>
            <p14:sldId id="404"/>
            <p14:sldId id="406"/>
            <p14:sldId id="407"/>
            <p14:sldId id="408"/>
          </p14:sldIdLst>
        </p14:section>
        <p14:section name="進階說明-3D簽入帶2D" id="{8284AE06-06AE-4733-B9AA-071CDA77B2FC}">
          <p14:sldIdLst>
            <p14:sldId id="405"/>
            <p14:sldId id="409"/>
            <p14:sldId id="410"/>
            <p14:sldId id="41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71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lm" initials="p" lastIdx="2" clrIdx="0">
    <p:extLst>
      <p:ext uri="{19B8F6BF-5375-455C-9EA6-DF929625EA0E}">
        <p15:presenceInfo xmlns:p15="http://schemas.microsoft.com/office/powerpoint/2012/main" userId="plm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0C0"/>
    <a:srgbClr val="FFFFFF"/>
    <a:srgbClr val="C0C0C0"/>
    <a:srgbClr val="33A8FF"/>
    <a:srgbClr val="000000"/>
    <a:srgbClr val="D9D9D9"/>
    <a:srgbClr val="E84C22"/>
    <a:srgbClr val="AA3516"/>
    <a:srgbClr val="FEE9DE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5262" autoAdjust="0"/>
  </p:normalViewPr>
  <p:slideViewPr>
    <p:cSldViewPr snapToGrid="0">
      <p:cViewPr varScale="1">
        <p:scale>
          <a:sx n="98" d="100"/>
          <a:sy n="98" d="100"/>
        </p:scale>
        <p:origin x="1046" y="82"/>
      </p:cViewPr>
      <p:guideLst>
        <p:guide orient="horz" pos="171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commentAuthors" Target="commentAuthor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45634B-220F-49EC-B8A0-F017BA37BC04}" type="datetimeFigureOut">
              <a:rPr lang="zh-TW" altLang="en-US" smtClean="0"/>
              <a:t>2019/1/9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A16B84-1DB7-4C7D-BA2C-FEC7E0FBD3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774587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A16B84-1DB7-4C7D-BA2C-FEC7E0FBD3EE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372673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A16B84-1DB7-4C7D-BA2C-FEC7E0FBD3EE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119214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A16B84-1DB7-4C7D-BA2C-FEC7E0FBD3EE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729032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A16B84-1DB7-4C7D-BA2C-FEC7E0FBD3EE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143127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A16B84-1DB7-4C7D-BA2C-FEC7E0FBD3EE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497356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A16B84-1DB7-4C7D-BA2C-FEC7E0FBD3EE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92961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A16B84-1DB7-4C7D-BA2C-FEC7E0FBD3EE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483624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A16B84-1DB7-4C7D-BA2C-FEC7E0FBD3EE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558814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A16B84-1DB7-4C7D-BA2C-FEC7E0FBD3EE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999311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A16B84-1DB7-4C7D-BA2C-FEC7E0FBD3EE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8084737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A16B84-1DB7-4C7D-BA2C-FEC7E0FBD3EE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781386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A16B84-1DB7-4C7D-BA2C-FEC7E0FBD3EE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2019952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A16B84-1DB7-4C7D-BA2C-FEC7E0FBD3EE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4689761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A16B84-1DB7-4C7D-BA2C-FEC7E0FBD3EE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9360084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A16B84-1DB7-4C7D-BA2C-FEC7E0FBD3EE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8127332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A16B84-1DB7-4C7D-BA2C-FEC7E0FBD3EE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7377437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A16B84-1DB7-4C7D-BA2C-FEC7E0FBD3EE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6449331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A16B84-1DB7-4C7D-BA2C-FEC7E0FBD3EE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8648582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A16B84-1DB7-4C7D-BA2C-FEC7E0FBD3EE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872394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A16B84-1DB7-4C7D-BA2C-FEC7E0FBD3EE}" type="slidenum">
              <a:rPr lang="zh-TW" altLang="en-US" smtClean="0"/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6392795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A16B84-1DB7-4C7D-BA2C-FEC7E0FBD3EE}" type="slidenum">
              <a:rPr lang="zh-TW" altLang="en-US" smtClean="0"/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4350316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A16B84-1DB7-4C7D-BA2C-FEC7E0FBD3EE}" type="slidenum">
              <a:rPr lang="zh-TW" altLang="en-US" smtClean="0"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640717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A16B84-1DB7-4C7D-BA2C-FEC7E0FBD3EE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200013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A16B84-1DB7-4C7D-BA2C-FEC7E0FBD3EE}" type="slidenum">
              <a:rPr lang="zh-TW" altLang="en-US" smtClean="0"/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2373693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A16B84-1DB7-4C7D-BA2C-FEC7E0FBD3EE}" type="slidenum">
              <a:rPr lang="zh-TW" altLang="en-US" smtClean="0"/>
              <a:t>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7935305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A16B84-1DB7-4C7D-BA2C-FEC7E0FBD3EE}" type="slidenum">
              <a:rPr lang="zh-TW" altLang="en-US" smtClean="0"/>
              <a:t>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7816877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A16B84-1DB7-4C7D-BA2C-FEC7E0FBD3EE}" type="slidenum">
              <a:rPr lang="zh-TW" altLang="en-US" smtClean="0"/>
              <a:t>34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2242057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A16B84-1DB7-4C7D-BA2C-FEC7E0FBD3EE}" type="slidenum">
              <a:rPr lang="zh-TW" altLang="en-US" smtClean="0"/>
              <a:t>35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025254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A16B84-1DB7-4C7D-BA2C-FEC7E0FBD3EE}" type="slidenum">
              <a:rPr lang="zh-TW" altLang="en-US" smtClean="0"/>
              <a:t>36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4624113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A16B84-1DB7-4C7D-BA2C-FEC7E0FBD3EE}" type="slidenum">
              <a:rPr lang="zh-TW" altLang="en-US" smtClean="0"/>
              <a:t>37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3877751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A16B84-1DB7-4C7D-BA2C-FEC7E0FBD3EE}" type="slidenum">
              <a:rPr lang="zh-TW" altLang="en-US" smtClean="0"/>
              <a:t>38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5580582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A16B84-1DB7-4C7D-BA2C-FEC7E0FBD3EE}" type="slidenum">
              <a:rPr lang="zh-TW" altLang="en-US" smtClean="0"/>
              <a:t>39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5448868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A16B84-1DB7-4C7D-BA2C-FEC7E0FBD3EE}" type="slidenum">
              <a:rPr lang="zh-TW" altLang="en-US" smtClean="0"/>
              <a:t>40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020354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A16B84-1DB7-4C7D-BA2C-FEC7E0FBD3EE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2976680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A16B84-1DB7-4C7D-BA2C-FEC7E0FBD3EE}" type="slidenum">
              <a:rPr lang="zh-TW" altLang="en-US" smtClean="0"/>
              <a:t>41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6508938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A16B84-1DB7-4C7D-BA2C-FEC7E0FBD3EE}" type="slidenum">
              <a:rPr lang="zh-TW" altLang="en-US" smtClean="0"/>
              <a:t>42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8272920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A16B84-1DB7-4C7D-BA2C-FEC7E0FBD3EE}" type="slidenum">
              <a:rPr lang="zh-TW" altLang="en-US" smtClean="0"/>
              <a:t>43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3431977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A16B84-1DB7-4C7D-BA2C-FEC7E0FBD3EE}" type="slidenum">
              <a:rPr lang="zh-TW" altLang="en-US" smtClean="0"/>
              <a:t>44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9361186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A16B84-1DB7-4C7D-BA2C-FEC7E0FBD3EE}" type="slidenum">
              <a:rPr lang="zh-TW" altLang="en-US" smtClean="0"/>
              <a:t>45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7941501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A16B84-1DB7-4C7D-BA2C-FEC7E0FBD3EE}" type="slidenum">
              <a:rPr lang="zh-TW" altLang="en-US" smtClean="0"/>
              <a:t>46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246606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A16B84-1DB7-4C7D-BA2C-FEC7E0FBD3EE}" type="slidenum">
              <a:rPr lang="zh-TW" altLang="en-US" smtClean="0"/>
              <a:t>47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6957606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A16B84-1DB7-4C7D-BA2C-FEC7E0FBD3EE}" type="slidenum">
              <a:rPr lang="zh-TW" altLang="en-US" smtClean="0"/>
              <a:t>48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8155761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A16B84-1DB7-4C7D-BA2C-FEC7E0FBD3EE}" type="slidenum">
              <a:rPr lang="zh-TW" altLang="en-US" smtClean="0"/>
              <a:t>49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1678763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A16B84-1DB7-4C7D-BA2C-FEC7E0FBD3EE}" type="slidenum">
              <a:rPr lang="zh-TW" altLang="en-US" smtClean="0"/>
              <a:t>50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812833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A16B84-1DB7-4C7D-BA2C-FEC7E0FBD3EE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3576927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A16B84-1DB7-4C7D-BA2C-FEC7E0FBD3EE}" type="slidenum">
              <a:rPr lang="zh-TW" altLang="en-US" smtClean="0"/>
              <a:t>51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1196363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A16B84-1DB7-4C7D-BA2C-FEC7E0FBD3EE}" type="slidenum">
              <a:rPr lang="zh-TW" altLang="en-US" smtClean="0"/>
              <a:t>52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0285174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A16B84-1DB7-4C7D-BA2C-FEC7E0FBD3EE}" type="slidenum">
              <a:rPr lang="zh-TW" altLang="en-US" smtClean="0"/>
              <a:t>53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8491548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A16B84-1DB7-4C7D-BA2C-FEC7E0FBD3EE}" type="slidenum">
              <a:rPr lang="zh-TW" altLang="en-US" smtClean="0"/>
              <a:t>54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285630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A16B84-1DB7-4C7D-BA2C-FEC7E0FBD3EE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859356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A16B84-1DB7-4C7D-BA2C-FEC7E0FBD3EE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109289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A16B84-1DB7-4C7D-BA2C-FEC7E0FBD3EE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009853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A16B84-1DB7-4C7D-BA2C-FEC7E0FBD3EE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838924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image" Target="../media/image1.jpeg"/><Relationship Id="rId7" Type="http://schemas.openxmlformats.org/officeDocument/2006/relationships/image" Target="../media/image4.jpeg"/><Relationship Id="rId2" Type="http://schemas.openxmlformats.org/officeDocument/2006/relationships/hyperlink" Target="https://www.facebook.com/arasopenplm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jpeg"/><Relationship Id="rId5" Type="http://schemas.openxmlformats.org/officeDocument/2006/relationships/image" Target="../media/image2.jpeg"/><Relationship Id="rId4" Type="http://schemas.openxmlformats.org/officeDocument/2006/relationships/hyperlink" Target="http://www.weibo.com/u/1918053912" TargetMode="Externa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D:\Documents\Tony Documents 20130101\Broadway\Marketing\Broadway Fans1.jpg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0106" y="5219665"/>
            <a:ext cx="976194" cy="371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" descr="D:\Documents\Tony Documents 20130101\Broadway\Marketing\Broadway Fans2.jpg">
            <a:hlinkClick r:id="rId4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0481" y="5219665"/>
            <a:ext cx="976333" cy="331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D:\Documents\Tony Documents 20130101\Broadway\Marketing\Broadway Fans3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6141" y="5219665"/>
            <a:ext cx="976333" cy="331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图片 12" descr="微信码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34400" y="5094335"/>
            <a:ext cx="496570" cy="49657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6503670" y="5094605"/>
            <a:ext cx="191262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1400">
                <a:solidFill>
                  <a:srgbClr val="FF9900"/>
                </a:solidFill>
              </a:rPr>
              <a:t>www.bwcs.com.cn</a:t>
            </a:r>
          </a:p>
          <a:p>
            <a:pPr algn="r"/>
            <a:r>
              <a:rPr lang="en-US" altLang="zh-CN" sz="1400">
                <a:solidFill>
                  <a:srgbClr val="FF9900"/>
                </a:solidFill>
              </a:rPr>
              <a:t>www.openplm.com.cn</a:t>
            </a:r>
          </a:p>
        </p:txBody>
      </p:sp>
      <p:pic>
        <p:nvPicPr>
          <p:cNvPr id="2" name="图片 1" descr="2018PPT模板背景tw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-36195"/>
            <a:ext cx="9144000" cy="5059680"/>
          </a:xfrm>
          <a:prstGeom prst="rect">
            <a:avLst/>
          </a:prstGeom>
        </p:spPr>
      </p:pic>
      <p:sp>
        <p:nvSpPr>
          <p:cNvPr id="8" name="標題 7">
            <a:extLst>
              <a:ext uri="{FF2B5EF4-FFF2-40B4-BE49-F238E27FC236}">
                <a16:creationId xmlns:a16="http://schemas.microsoft.com/office/drawing/2014/main" id="{E04E7800-1B11-41CD-94DE-D4DF87CE38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0" y="2020530"/>
            <a:ext cx="4300792" cy="1335822"/>
          </a:xfrm>
        </p:spPr>
        <p:txBody>
          <a:bodyPr>
            <a:noAutofit/>
          </a:bodyPr>
          <a:lstStyle>
            <a:lvl1pPr>
              <a:defRPr sz="4000" b="1"/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841992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7056"/>
            <a:ext cx="9144000" cy="5722056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0299" y="2241755"/>
            <a:ext cx="5870575" cy="1297858"/>
          </a:xfrm>
        </p:spPr>
        <p:txBody>
          <a:bodyPr anchor="b">
            <a:noAutofit/>
          </a:bodyPr>
          <a:lstStyle>
            <a:lvl1pPr algn="l">
              <a:defRPr sz="4050" b="1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02155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自定义版式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2018PPT模板背景内页tw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8890"/>
            <a:ext cx="9144000" cy="5723890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031C46F-8811-4EB1-B04B-BDF1A55BE2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001" y="848032"/>
            <a:ext cx="6447501" cy="412006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4D907A61-3DAF-48A9-A4EF-29C7D204CE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0" y="196569"/>
            <a:ext cx="6447501" cy="1100667"/>
          </a:xfrm>
        </p:spPr>
        <p:txBody>
          <a:bodyPr/>
          <a:lstStyle>
            <a:lvl1pPr>
              <a:defRPr b="1"/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147803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1/9/2019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5" name="图片 5" descr="2018PPT模板背景结尾页tw">
            <a:extLst>
              <a:ext uri="{FF2B5EF4-FFF2-40B4-BE49-F238E27FC236}">
                <a16:creationId xmlns:a16="http://schemas.microsoft.com/office/drawing/2014/main" id="{FCDE24B7-9875-4058-8C5F-0366A76F8A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4445"/>
            <a:ext cx="9144000" cy="5723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9741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7056"/>
            <a:ext cx="9144000" cy="5722056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8001" y="508000"/>
            <a:ext cx="6447501" cy="110066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1800491"/>
            <a:ext cx="6447501" cy="32339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03850" y="5034469"/>
            <a:ext cx="683954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1/9/2019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08001" y="5034469"/>
            <a:ext cx="4723209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42998" y="5034469"/>
            <a:ext cx="512504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07467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54" r:id="rId2"/>
    <p:sldLayoutId id="2147483671" r:id="rId3"/>
    <p:sldLayoutId id="2147483660" r:id="rId4"/>
  </p:sldLayoutIdLst>
  <p:txStyles>
    <p:titleStyle>
      <a:lvl1pPr algn="l" defTabSz="342900" rtl="0" eaLnBrk="1" latinLnBrk="0" hangingPunct="1">
        <a:spcBef>
          <a:spcPct val="0"/>
        </a:spcBef>
        <a:buNone/>
        <a:defRPr sz="27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57175" indent="-257175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4.png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ECB9989-F9D8-42FF-86AB-D41D3A714F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93128"/>
            <a:ext cx="9144000" cy="2044422"/>
          </a:xfrm>
          <a:gradFill flip="none" rotWithShape="1">
            <a:gsLst>
              <a:gs pos="53000">
                <a:srgbClr val="C0C0C0">
                  <a:tint val="66000"/>
                  <a:satMod val="160000"/>
                  <a:alpha val="0"/>
                  <a:lumMod val="100000"/>
                </a:srgbClr>
              </a:gs>
              <a:gs pos="77000">
                <a:srgbClr val="C0C0C0">
                  <a:tint val="44500"/>
                  <a:satMod val="160000"/>
                  <a:lumMod val="93000"/>
                  <a:lumOff val="7000"/>
                </a:srgbClr>
              </a:gs>
              <a:gs pos="100000">
                <a:schemeClr val="bg1">
                  <a:lumMod val="82000"/>
                </a:schemeClr>
              </a:gs>
            </a:gsLst>
            <a:lin ang="2700000" scaled="1"/>
            <a:tileRect/>
          </a:gradFill>
          <a:ln>
            <a:noFill/>
          </a:ln>
        </p:spPr>
        <p:txBody>
          <a:bodyPr anchor="ctr"/>
          <a:lstStyle/>
          <a:p>
            <a:pPr algn="ctr"/>
            <a:r>
              <a:rPr lang="en-US" altLang="zh-TW" sz="3600" dirty="0">
                <a:latin typeface="微軟正黑體" panose="020B0604030504040204" pitchFamily="34" charset="-120"/>
              </a:rPr>
              <a:t>																				 </a:t>
            </a:r>
            <a:r>
              <a:rPr lang="en-US" altLang="zh-TW" sz="2800" dirty="0" err="1">
                <a:latin typeface="微軟正黑體" panose="020B0604030504040204" pitchFamily="34" charset="-120"/>
              </a:rPr>
              <a:t>SolidEdge</a:t>
            </a:r>
            <a:r>
              <a:rPr lang="zh-TW" altLang="en-US" sz="3600" dirty="0">
                <a:latin typeface="微軟正黑體" panose="020B0604030504040204" pitchFamily="34" charset="-120"/>
              </a:rPr>
              <a:t> </a:t>
            </a:r>
            <a:br>
              <a:rPr lang="en-US" altLang="zh-TW" sz="3600" dirty="0">
                <a:latin typeface="微軟正黑體" panose="020B0604030504040204" pitchFamily="34" charset="-120"/>
              </a:rPr>
            </a:br>
            <a:r>
              <a:rPr lang="en-US" altLang="zh-TW" sz="3600" dirty="0">
                <a:latin typeface="微軟正黑體" panose="020B0604030504040204" pitchFamily="34" charset="-120"/>
              </a:rPr>
              <a:t>												 			CAD Integration </a:t>
            </a:r>
            <a:br>
              <a:rPr lang="en-US" altLang="zh-TW" sz="3600" dirty="0">
                <a:latin typeface="微軟正黑體" panose="020B0604030504040204" pitchFamily="34" charset="-120"/>
              </a:rPr>
            </a:br>
            <a:r>
              <a:rPr lang="en-US" altLang="zh-TW" sz="3600" dirty="0">
                <a:latin typeface="微軟正黑體" panose="020B0604030504040204" pitchFamily="34" charset="-120"/>
              </a:rPr>
              <a:t>										</a:t>
            </a:r>
            <a:r>
              <a:rPr lang="zh-TW" altLang="en-US" sz="3600" dirty="0">
                <a:latin typeface="微軟正黑體" panose="020B0604030504040204" pitchFamily="34" charset="-120"/>
              </a:rPr>
              <a:t>                   使用者基本操作</a:t>
            </a:r>
            <a:endParaRPr lang="zh-TW" altLang="en-US"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04EAAC31-A996-4197-8EE4-90ED28A291D1}"/>
              </a:ext>
            </a:extLst>
          </p:cNvPr>
          <p:cNvGrpSpPr/>
          <p:nvPr/>
        </p:nvGrpSpPr>
        <p:grpSpPr>
          <a:xfrm>
            <a:off x="5494020" y="1443964"/>
            <a:ext cx="1866900" cy="1520216"/>
            <a:chOff x="6546338" y="996991"/>
            <a:chExt cx="2275482" cy="2063633"/>
          </a:xfrm>
        </p:grpSpPr>
        <p:sp>
          <p:nvSpPr>
            <p:cNvPr id="5" name="等腰三角形 4">
              <a:extLst>
                <a:ext uri="{FF2B5EF4-FFF2-40B4-BE49-F238E27FC236}">
                  <a16:creationId xmlns:a16="http://schemas.microsoft.com/office/drawing/2014/main" id="{3108507F-A472-42E8-A49D-FFF55DFCB387}"/>
                </a:ext>
              </a:extLst>
            </p:cNvPr>
            <p:cNvSpPr/>
            <p:nvPr/>
          </p:nvSpPr>
          <p:spPr>
            <a:xfrm rot="19332125">
              <a:off x="6546338" y="996991"/>
              <a:ext cx="1474033" cy="2063633"/>
            </a:xfrm>
            <a:prstGeom prst="triangle">
              <a:avLst>
                <a:gd name="adj" fmla="val 50000"/>
              </a:avLst>
            </a:prstGeom>
            <a:solidFill>
              <a:schemeClr val="bg1">
                <a:lumMod val="85000"/>
                <a:alpha val="6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" name="等腰三角形 5">
              <a:extLst>
                <a:ext uri="{FF2B5EF4-FFF2-40B4-BE49-F238E27FC236}">
                  <a16:creationId xmlns:a16="http://schemas.microsoft.com/office/drawing/2014/main" id="{582FD6CA-4E7A-4AB2-A568-9753B71F2DE3}"/>
                </a:ext>
              </a:extLst>
            </p:cNvPr>
            <p:cNvSpPr/>
            <p:nvPr/>
          </p:nvSpPr>
          <p:spPr>
            <a:xfrm rot="3140527">
              <a:off x="6915008" y="905826"/>
              <a:ext cx="1621108" cy="2192517"/>
            </a:xfrm>
            <a:prstGeom prst="triangle">
              <a:avLst/>
            </a:prstGeom>
            <a:gradFill flip="none" rotWithShape="1">
              <a:gsLst>
                <a:gs pos="0">
                  <a:srgbClr val="0070C0"/>
                </a:gs>
                <a:gs pos="48000">
                  <a:srgbClr val="33A8FF">
                    <a:lumMod val="91000"/>
                  </a:srgbClr>
                </a:gs>
                <a:gs pos="100000">
                  <a:srgbClr val="0070C0">
                    <a:alpha val="59000"/>
                    <a:lumMod val="91000"/>
                    <a:lumOff val="9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等腰三角形 6">
              <a:extLst>
                <a:ext uri="{FF2B5EF4-FFF2-40B4-BE49-F238E27FC236}">
                  <a16:creationId xmlns:a16="http://schemas.microsoft.com/office/drawing/2014/main" id="{210F0583-FA03-4A12-9900-82F8BEC8678C}"/>
                </a:ext>
              </a:extLst>
            </p:cNvPr>
            <p:cNvSpPr/>
            <p:nvPr/>
          </p:nvSpPr>
          <p:spPr>
            <a:xfrm rot="20074198">
              <a:off x="6958249" y="1618519"/>
              <a:ext cx="1705674" cy="1388760"/>
            </a:xfrm>
            <a:prstGeom prst="triangle">
              <a:avLst>
                <a:gd name="adj" fmla="val 45200"/>
              </a:avLst>
            </a:prstGeom>
            <a:gradFill flip="none" rotWithShape="1">
              <a:gsLst>
                <a:gs pos="0">
                  <a:schemeClr val="bg1">
                    <a:lumMod val="84000"/>
                  </a:schemeClr>
                </a:gs>
                <a:gs pos="52000">
                  <a:schemeClr val="bg1">
                    <a:lumMod val="89000"/>
                    <a:alpha val="72000"/>
                  </a:schemeClr>
                </a:gs>
                <a:gs pos="100000">
                  <a:srgbClr val="D9D9D9">
                    <a:shade val="100000"/>
                    <a:satMod val="115000"/>
                    <a:lumMod val="90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2555008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07729912-8166-4F39-A2C1-645F9B9B5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0" y="196569"/>
            <a:ext cx="6447501" cy="651463"/>
          </a:xfrm>
        </p:spPr>
        <p:txBody>
          <a:bodyPr/>
          <a:lstStyle/>
          <a:p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</a:p>
        </p:txBody>
      </p:sp>
      <p:cxnSp>
        <p:nvCxnSpPr>
          <p:cNvPr id="5" name="直接连接符 27">
            <a:extLst>
              <a:ext uri="{FF2B5EF4-FFF2-40B4-BE49-F238E27FC236}">
                <a16:creationId xmlns:a16="http://schemas.microsoft.com/office/drawing/2014/main" id="{8DD926E0-C025-4F53-8559-BDA8DF9171E8}"/>
              </a:ext>
            </a:extLst>
          </p:cNvPr>
          <p:cNvCxnSpPr/>
          <p:nvPr/>
        </p:nvCxnSpPr>
        <p:spPr>
          <a:xfrm>
            <a:off x="269875" y="746899"/>
            <a:ext cx="8604250" cy="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同侧圆角矩形 25">
            <a:extLst>
              <a:ext uri="{FF2B5EF4-FFF2-40B4-BE49-F238E27FC236}">
                <a16:creationId xmlns:a16="http://schemas.microsoft.com/office/drawing/2014/main" id="{03BB31DE-6081-4108-BA21-268ACFCD9764}"/>
              </a:ext>
            </a:extLst>
          </p:cNvPr>
          <p:cNvSpPr/>
          <p:nvPr/>
        </p:nvSpPr>
        <p:spPr bwMode="auto">
          <a:xfrm>
            <a:off x="342893" y="319670"/>
            <a:ext cx="3048984" cy="427233"/>
          </a:xfrm>
          <a:prstGeom prst="round2SameRect">
            <a:avLst>
              <a:gd name="adj1" fmla="val 28836"/>
              <a:gd name="adj2" fmla="val 0"/>
            </a:avLst>
          </a:prstGeom>
          <a:gradFill flip="none" rotWithShape="1">
            <a:gsLst>
              <a:gs pos="0">
                <a:schemeClr val="accent6">
                  <a:lumMod val="60000"/>
                  <a:lumOff val="40000"/>
                  <a:shade val="30000"/>
                  <a:satMod val="115000"/>
                </a:schemeClr>
              </a:gs>
              <a:gs pos="33000">
                <a:schemeClr val="accent6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accent6">
                  <a:lumMod val="60000"/>
                  <a:lumOff val="4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ct val="85000"/>
              </a:lnSpc>
              <a:spcBef>
                <a:spcPct val="15000"/>
              </a:spcBef>
              <a:spcAft>
                <a:spcPts val="0"/>
              </a:spcAft>
              <a:buClr>
                <a:srgbClr val="747273"/>
              </a:buClr>
              <a:defRPr/>
            </a:pPr>
            <a:r>
              <a:rPr lang="zh-TW" altLang="en-US" sz="2700" b="1" kern="0" dirty="0">
                <a:solidFill>
                  <a:prstClr val="white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登入</a:t>
            </a:r>
            <a:r>
              <a:rPr lang="en-US" altLang="zh-TW" sz="2700" b="1" kern="0" dirty="0">
                <a:solidFill>
                  <a:prstClr val="white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(1/4)</a:t>
            </a:r>
            <a:endParaRPr kumimoji="0" lang="zh-CN" altLang="en-US" sz="2700" b="1" kern="0" dirty="0">
              <a:solidFill>
                <a:prstClr val="white"/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9A4474C1-DA70-4E24-B5BA-1D97E022FC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4007" b="37638"/>
          <a:stretch/>
        </p:blipFill>
        <p:spPr>
          <a:xfrm>
            <a:off x="346221" y="2152171"/>
            <a:ext cx="4775200" cy="2538263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EE3679D2-5D53-4EA9-9136-FF61BE02618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2821" b="70674"/>
          <a:stretch/>
        </p:blipFill>
        <p:spPr>
          <a:xfrm>
            <a:off x="3545950" y="1738873"/>
            <a:ext cx="5361349" cy="1546669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45645A04-3617-482B-806F-91B1F18DECC3}"/>
              </a:ext>
            </a:extLst>
          </p:cNvPr>
          <p:cNvSpPr/>
          <p:nvPr/>
        </p:nvSpPr>
        <p:spPr bwMode="auto">
          <a:xfrm>
            <a:off x="605540" y="2189289"/>
            <a:ext cx="607179" cy="285798"/>
          </a:xfrm>
          <a:prstGeom prst="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>
                <a:schemeClr val="tx2"/>
              </a:buClr>
              <a:buSzTx/>
              <a:buFont typeface="Wingdings" pitchFamily="2" charset="2"/>
              <a:buNone/>
              <a:tabLst/>
            </a:pPr>
            <a:endParaRPr kumimoji="0" lang="zh-TW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68C13776-F562-47A1-B390-7F8F02826668}"/>
              </a:ext>
            </a:extLst>
          </p:cNvPr>
          <p:cNvSpPr/>
          <p:nvPr/>
        </p:nvSpPr>
        <p:spPr bwMode="auto">
          <a:xfrm>
            <a:off x="236701" y="2152168"/>
            <a:ext cx="360040" cy="360040"/>
          </a:xfrm>
          <a:prstGeom prst="ellipse">
            <a:avLst/>
          </a:prstGeom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>
                <a:schemeClr val="tx2"/>
              </a:buClr>
              <a:buSzTx/>
              <a:buFont typeface="Wingdings" pitchFamily="2" charset="2"/>
              <a:buNone/>
              <a:tabLst/>
            </a:pPr>
            <a:r>
              <a:rPr kumimoji="0" lang="en-US" altLang="zh-TW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軟正黑體" pitchFamily="34" charset="-120"/>
                <a:ea typeface="微軟正黑體" pitchFamily="34" charset="-120"/>
              </a:rPr>
              <a:t>1</a:t>
            </a:r>
            <a:endParaRPr kumimoji="0" lang="zh-TW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C1471324-4A99-4C2C-B06D-EC7F7EF55BA9}"/>
              </a:ext>
            </a:extLst>
          </p:cNvPr>
          <p:cNvSpPr/>
          <p:nvPr/>
        </p:nvSpPr>
        <p:spPr bwMode="auto">
          <a:xfrm>
            <a:off x="3572068" y="2030342"/>
            <a:ext cx="319363" cy="636992"/>
          </a:xfrm>
          <a:prstGeom prst="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>
                <a:schemeClr val="tx2"/>
              </a:buClr>
              <a:buSzTx/>
              <a:buFont typeface="Wingdings" pitchFamily="2" charset="2"/>
              <a:buNone/>
              <a:tabLst/>
            </a:pPr>
            <a:endParaRPr kumimoji="0" lang="zh-TW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14" name="橢圓 13">
            <a:extLst>
              <a:ext uri="{FF2B5EF4-FFF2-40B4-BE49-F238E27FC236}">
                <a16:creationId xmlns:a16="http://schemas.microsoft.com/office/drawing/2014/main" id="{87A335EC-9523-4609-9565-BF6D46B71F2A}"/>
              </a:ext>
            </a:extLst>
          </p:cNvPr>
          <p:cNvSpPr/>
          <p:nvPr/>
        </p:nvSpPr>
        <p:spPr bwMode="auto">
          <a:xfrm>
            <a:off x="3170279" y="1768599"/>
            <a:ext cx="360040" cy="360040"/>
          </a:xfrm>
          <a:prstGeom prst="ellipse">
            <a:avLst/>
          </a:prstGeom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>
                <a:schemeClr val="tx2"/>
              </a:buClr>
              <a:buSzTx/>
              <a:buFont typeface="Wingdings" pitchFamily="2" charset="2"/>
              <a:buNone/>
              <a:tabLst/>
            </a:pPr>
            <a:r>
              <a:rPr lang="en-US" altLang="zh-TW" dirty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2</a:t>
            </a:r>
            <a:endParaRPr kumimoji="0" lang="zh-TW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10" name="箭號: 向右 9">
            <a:extLst>
              <a:ext uri="{FF2B5EF4-FFF2-40B4-BE49-F238E27FC236}">
                <a16:creationId xmlns:a16="http://schemas.microsoft.com/office/drawing/2014/main" id="{1C962ADE-0A1E-4D48-8065-3E6B0A35B817}"/>
              </a:ext>
            </a:extLst>
          </p:cNvPr>
          <p:cNvSpPr/>
          <p:nvPr/>
        </p:nvSpPr>
        <p:spPr>
          <a:xfrm>
            <a:off x="2057381" y="1936950"/>
            <a:ext cx="733226" cy="285798"/>
          </a:xfrm>
          <a:prstGeom prst="rightArrow">
            <a:avLst>
              <a:gd name="adj1" fmla="val 44530"/>
              <a:gd name="adj2" fmla="val 140241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E8FC31F1-B220-4159-8400-508484F07C1B}"/>
              </a:ext>
            </a:extLst>
          </p:cNvPr>
          <p:cNvSpPr txBox="1"/>
          <p:nvPr/>
        </p:nvSpPr>
        <p:spPr>
          <a:xfrm>
            <a:off x="449909" y="1033974"/>
            <a:ext cx="45678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按下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①</a:t>
            </a:r>
            <a:r>
              <a:rPr lang="zh-TW" altLang="en-US" dirty="0"/>
              <a:t>開啟主視窗上的</a:t>
            </a:r>
            <a:r>
              <a:rPr lang="en-US" altLang="zh-TW" dirty="0" err="1"/>
              <a:t>ArasPLM</a:t>
            </a:r>
            <a:r>
              <a:rPr lang="zh-TW" altLang="en-US" dirty="0"/>
              <a:t>工具列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②</a:t>
            </a:r>
            <a:r>
              <a:rPr lang="zh-TW" altLang="en-US" dirty="0"/>
              <a:t>點擊登入按鈕</a:t>
            </a:r>
          </a:p>
        </p:txBody>
      </p:sp>
    </p:spTree>
    <p:extLst>
      <p:ext uri="{BB962C8B-B14F-4D97-AF65-F5344CB8AC3E}">
        <p14:creationId xmlns:p14="http://schemas.microsoft.com/office/powerpoint/2010/main" val="14795217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07729912-8166-4F39-A2C1-645F9B9B5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0" y="196569"/>
            <a:ext cx="6447501" cy="651463"/>
          </a:xfrm>
        </p:spPr>
        <p:txBody>
          <a:bodyPr/>
          <a:lstStyle/>
          <a:p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</a:p>
        </p:txBody>
      </p:sp>
      <p:cxnSp>
        <p:nvCxnSpPr>
          <p:cNvPr id="5" name="直接连接符 27">
            <a:extLst>
              <a:ext uri="{FF2B5EF4-FFF2-40B4-BE49-F238E27FC236}">
                <a16:creationId xmlns:a16="http://schemas.microsoft.com/office/drawing/2014/main" id="{8DD926E0-C025-4F53-8559-BDA8DF9171E8}"/>
              </a:ext>
            </a:extLst>
          </p:cNvPr>
          <p:cNvCxnSpPr/>
          <p:nvPr/>
        </p:nvCxnSpPr>
        <p:spPr>
          <a:xfrm>
            <a:off x="269875" y="746899"/>
            <a:ext cx="8604250" cy="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同侧圆角矩形 25">
            <a:extLst>
              <a:ext uri="{FF2B5EF4-FFF2-40B4-BE49-F238E27FC236}">
                <a16:creationId xmlns:a16="http://schemas.microsoft.com/office/drawing/2014/main" id="{03BB31DE-6081-4108-BA21-268ACFCD9764}"/>
              </a:ext>
            </a:extLst>
          </p:cNvPr>
          <p:cNvSpPr/>
          <p:nvPr/>
        </p:nvSpPr>
        <p:spPr bwMode="auto">
          <a:xfrm>
            <a:off x="342893" y="319670"/>
            <a:ext cx="3048984" cy="427233"/>
          </a:xfrm>
          <a:prstGeom prst="round2SameRect">
            <a:avLst>
              <a:gd name="adj1" fmla="val 28836"/>
              <a:gd name="adj2" fmla="val 0"/>
            </a:avLst>
          </a:prstGeom>
          <a:gradFill flip="none" rotWithShape="1">
            <a:gsLst>
              <a:gs pos="0">
                <a:schemeClr val="accent6">
                  <a:lumMod val="60000"/>
                  <a:lumOff val="40000"/>
                  <a:shade val="30000"/>
                  <a:satMod val="115000"/>
                </a:schemeClr>
              </a:gs>
              <a:gs pos="33000">
                <a:schemeClr val="accent6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accent6">
                  <a:lumMod val="60000"/>
                  <a:lumOff val="4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ct val="85000"/>
              </a:lnSpc>
              <a:spcBef>
                <a:spcPct val="15000"/>
              </a:spcBef>
              <a:spcAft>
                <a:spcPts val="0"/>
              </a:spcAft>
              <a:buClr>
                <a:srgbClr val="747273"/>
              </a:buClr>
              <a:defRPr/>
            </a:pPr>
            <a:r>
              <a:rPr lang="zh-TW" altLang="en-US" sz="2700" b="1" kern="0" dirty="0">
                <a:solidFill>
                  <a:prstClr val="white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登入</a:t>
            </a:r>
            <a:r>
              <a:rPr lang="en-US" altLang="zh-TW" sz="2700" b="1" kern="0" dirty="0">
                <a:solidFill>
                  <a:prstClr val="white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(2/4)</a:t>
            </a:r>
            <a:endParaRPr kumimoji="0" lang="zh-CN" altLang="en-US" sz="2700" b="1" kern="0" dirty="0">
              <a:solidFill>
                <a:prstClr val="white"/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9D8DDE3C-BA8E-4DBC-B711-DF86EFFAADE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076" t="14360" r="21330" b="16956"/>
          <a:stretch/>
        </p:blipFill>
        <p:spPr>
          <a:xfrm>
            <a:off x="3279260" y="971132"/>
            <a:ext cx="5594865" cy="3819337"/>
          </a:xfrm>
          <a:prstGeom prst="rect">
            <a:avLst/>
          </a:prstGeom>
        </p:spPr>
      </p:pic>
      <p:sp>
        <p:nvSpPr>
          <p:cNvPr id="16" name="橢圓 15">
            <a:extLst>
              <a:ext uri="{FF2B5EF4-FFF2-40B4-BE49-F238E27FC236}">
                <a16:creationId xmlns:a16="http://schemas.microsoft.com/office/drawing/2014/main" id="{D75E1575-A752-4E34-90A0-F68234829F4D}"/>
              </a:ext>
            </a:extLst>
          </p:cNvPr>
          <p:cNvSpPr/>
          <p:nvPr/>
        </p:nvSpPr>
        <p:spPr bwMode="auto">
          <a:xfrm>
            <a:off x="7956137" y="3973475"/>
            <a:ext cx="360040" cy="360040"/>
          </a:xfrm>
          <a:prstGeom prst="ellipse">
            <a:avLst/>
          </a:prstGeom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>
                <a:schemeClr val="tx2"/>
              </a:buClr>
              <a:buSzTx/>
              <a:buFont typeface="Wingdings" pitchFamily="2" charset="2"/>
              <a:buNone/>
              <a:tabLst/>
            </a:pPr>
            <a:r>
              <a:rPr kumimoji="0" lang="en-US" altLang="zh-TW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軟正黑體" pitchFamily="34" charset="-120"/>
                <a:ea typeface="微軟正黑體" pitchFamily="34" charset="-120"/>
              </a:rPr>
              <a:t>1</a:t>
            </a:r>
            <a:endParaRPr kumimoji="0" lang="zh-TW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17" name="橢圓 16">
            <a:extLst>
              <a:ext uri="{FF2B5EF4-FFF2-40B4-BE49-F238E27FC236}">
                <a16:creationId xmlns:a16="http://schemas.microsoft.com/office/drawing/2014/main" id="{742FB53B-8F5B-4305-8D1D-FDBA48B94FE2}"/>
              </a:ext>
            </a:extLst>
          </p:cNvPr>
          <p:cNvSpPr/>
          <p:nvPr/>
        </p:nvSpPr>
        <p:spPr bwMode="auto">
          <a:xfrm>
            <a:off x="4677317" y="2374906"/>
            <a:ext cx="360040" cy="360040"/>
          </a:xfrm>
          <a:prstGeom prst="ellipse">
            <a:avLst/>
          </a:prstGeom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>
                <a:schemeClr val="tx2"/>
              </a:buClr>
              <a:buSzTx/>
              <a:buFont typeface="Wingdings" pitchFamily="2" charset="2"/>
              <a:buNone/>
              <a:tabLst/>
            </a:pPr>
            <a:r>
              <a:rPr lang="en-US" altLang="zh-TW" dirty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2</a:t>
            </a:r>
            <a:endParaRPr kumimoji="0" lang="zh-TW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18" name="橢圓 17">
            <a:extLst>
              <a:ext uri="{FF2B5EF4-FFF2-40B4-BE49-F238E27FC236}">
                <a16:creationId xmlns:a16="http://schemas.microsoft.com/office/drawing/2014/main" id="{D158293F-4D44-476D-910D-ED2264CB8AE5}"/>
              </a:ext>
            </a:extLst>
          </p:cNvPr>
          <p:cNvSpPr/>
          <p:nvPr/>
        </p:nvSpPr>
        <p:spPr bwMode="auto">
          <a:xfrm>
            <a:off x="6076692" y="2957190"/>
            <a:ext cx="360040" cy="360040"/>
          </a:xfrm>
          <a:prstGeom prst="ellipse">
            <a:avLst/>
          </a:prstGeom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>
                <a:schemeClr val="tx2"/>
              </a:buClr>
              <a:buSzTx/>
              <a:buFont typeface="Wingdings" pitchFamily="2" charset="2"/>
              <a:buNone/>
              <a:tabLst/>
            </a:pPr>
            <a:r>
              <a:rPr lang="en-US" altLang="zh-TW" dirty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3</a:t>
            </a:r>
            <a:endParaRPr kumimoji="0" lang="zh-TW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A03BA035-060B-49B4-8046-F8D55D1285DC}"/>
              </a:ext>
            </a:extLst>
          </p:cNvPr>
          <p:cNvSpPr txBox="1"/>
          <p:nvPr/>
        </p:nvSpPr>
        <p:spPr>
          <a:xfrm>
            <a:off x="508000" y="1029030"/>
            <a:ext cx="316523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按下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①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連線設定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在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②輸入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PLM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站台後，滑鼠點選資料庫名稱下拉選單進行選擇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③確認後關閉連線設定</a:t>
            </a:r>
          </a:p>
        </p:txBody>
      </p:sp>
    </p:spTree>
    <p:extLst>
      <p:ext uri="{BB962C8B-B14F-4D97-AF65-F5344CB8AC3E}">
        <p14:creationId xmlns:p14="http://schemas.microsoft.com/office/powerpoint/2010/main" val="8678568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EAB78036-1F87-4A46-83D0-57229136FF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213" t="14451" r="25043" b="17579"/>
          <a:stretch/>
        </p:blipFill>
        <p:spPr>
          <a:xfrm>
            <a:off x="3872864" y="848032"/>
            <a:ext cx="4997695" cy="3841294"/>
          </a:xfrm>
          <a:prstGeom prst="rect">
            <a:avLst/>
          </a:prstGeom>
        </p:spPr>
      </p:pic>
      <p:sp>
        <p:nvSpPr>
          <p:cNvPr id="3" name="標題 2">
            <a:extLst>
              <a:ext uri="{FF2B5EF4-FFF2-40B4-BE49-F238E27FC236}">
                <a16:creationId xmlns:a16="http://schemas.microsoft.com/office/drawing/2014/main" id="{07729912-8166-4F39-A2C1-645F9B9B5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0" y="196569"/>
            <a:ext cx="6447501" cy="651463"/>
          </a:xfrm>
        </p:spPr>
        <p:txBody>
          <a:bodyPr/>
          <a:lstStyle/>
          <a:p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</a:p>
        </p:txBody>
      </p:sp>
      <p:cxnSp>
        <p:nvCxnSpPr>
          <p:cNvPr id="5" name="直接连接符 27">
            <a:extLst>
              <a:ext uri="{FF2B5EF4-FFF2-40B4-BE49-F238E27FC236}">
                <a16:creationId xmlns:a16="http://schemas.microsoft.com/office/drawing/2014/main" id="{8DD926E0-C025-4F53-8559-BDA8DF9171E8}"/>
              </a:ext>
            </a:extLst>
          </p:cNvPr>
          <p:cNvCxnSpPr/>
          <p:nvPr/>
        </p:nvCxnSpPr>
        <p:spPr>
          <a:xfrm>
            <a:off x="269875" y="746899"/>
            <a:ext cx="8604250" cy="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同侧圆角矩形 25">
            <a:extLst>
              <a:ext uri="{FF2B5EF4-FFF2-40B4-BE49-F238E27FC236}">
                <a16:creationId xmlns:a16="http://schemas.microsoft.com/office/drawing/2014/main" id="{03BB31DE-6081-4108-BA21-268ACFCD9764}"/>
              </a:ext>
            </a:extLst>
          </p:cNvPr>
          <p:cNvSpPr/>
          <p:nvPr/>
        </p:nvSpPr>
        <p:spPr bwMode="auto">
          <a:xfrm>
            <a:off x="342893" y="319670"/>
            <a:ext cx="3048984" cy="427233"/>
          </a:xfrm>
          <a:prstGeom prst="round2SameRect">
            <a:avLst>
              <a:gd name="adj1" fmla="val 28836"/>
              <a:gd name="adj2" fmla="val 0"/>
            </a:avLst>
          </a:prstGeom>
          <a:gradFill flip="none" rotWithShape="1">
            <a:gsLst>
              <a:gs pos="0">
                <a:schemeClr val="accent6">
                  <a:lumMod val="60000"/>
                  <a:lumOff val="40000"/>
                  <a:shade val="30000"/>
                  <a:satMod val="115000"/>
                </a:schemeClr>
              </a:gs>
              <a:gs pos="33000">
                <a:schemeClr val="accent6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accent6">
                  <a:lumMod val="60000"/>
                  <a:lumOff val="4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ct val="85000"/>
              </a:lnSpc>
              <a:spcBef>
                <a:spcPct val="15000"/>
              </a:spcBef>
              <a:spcAft>
                <a:spcPts val="0"/>
              </a:spcAft>
              <a:buClr>
                <a:srgbClr val="747273"/>
              </a:buClr>
              <a:defRPr/>
            </a:pPr>
            <a:r>
              <a:rPr lang="zh-TW" altLang="en-US" sz="2700" b="1" kern="0" dirty="0">
                <a:solidFill>
                  <a:prstClr val="white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登入</a:t>
            </a:r>
            <a:r>
              <a:rPr lang="en-US" altLang="zh-TW" sz="2700" b="1" kern="0" dirty="0">
                <a:solidFill>
                  <a:prstClr val="white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(3/4)</a:t>
            </a:r>
            <a:endParaRPr kumimoji="0" lang="zh-CN" altLang="en-US" sz="2700" b="1" kern="0" dirty="0">
              <a:solidFill>
                <a:prstClr val="white"/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16" name="橢圓 15">
            <a:extLst>
              <a:ext uri="{FF2B5EF4-FFF2-40B4-BE49-F238E27FC236}">
                <a16:creationId xmlns:a16="http://schemas.microsoft.com/office/drawing/2014/main" id="{D75E1575-A752-4E34-90A0-F68234829F4D}"/>
              </a:ext>
            </a:extLst>
          </p:cNvPr>
          <p:cNvSpPr/>
          <p:nvPr/>
        </p:nvSpPr>
        <p:spPr bwMode="auto">
          <a:xfrm>
            <a:off x="5037357" y="3121515"/>
            <a:ext cx="360040" cy="360040"/>
          </a:xfrm>
          <a:prstGeom prst="ellipse">
            <a:avLst/>
          </a:prstGeom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>
                <a:schemeClr val="tx2"/>
              </a:buClr>
              <a:buSzTx/>
              <a:buFont typeface="Wingdings" pitchFamily="2" charset="2"/>
              <a:buNone/>
              <a:tabLst/>
            </a:pPr>
            <a:r>
              <a:rPr kumimoji="0" lang="en-US" altLang="zh-TW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軟正黑體" pitchFamily="34" charset="-120"/>
                <a:ea typeface="微軟正黑體" pitchFamily="34" charset="-120"/>
              </a:rPr>
              <a:t>1</a:t>
            </a:r>
            <a:endParaRPr kumimoji="0" lang="zh-TW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17" name="橢圓 16">
            <a:extLst>
              <a:ext uri="{FF2B5EF4-FFF2-40B4-BE49-F238E27FC236}">
                <a16:creationId xmlns:a16="http://schemas.microsoft.com/office/drawing/2014/main" id="{742FB53B-8F5B-4305-8D1D-FDBA48B94FE2}"/>
              </a:ext>
            </a:extLst>
          </p:cNvPr>
          <p:cNvSpPr/>
          <p:nvPr/>
        </p:nvSpPr>
        <p:spPr bwMode="auto">
          <a:xfrm>
            <a:off x="5037357" y="3848208"/>
            <a:ext cx="360040" cy="360040"/>
          </a:xfrm>
          <a:prstGeom prst="ellipse">
            <a:avLst/>
          </a:prstGeom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>
                <a:schemeClr val="tx2"/>
              </a:buClr>
              <a:buSzTx/>
              <a:buFont typeface="Wingdings" pitchFamily="2" charset="2"/>
              <a:buNone/>
              <a:tabLst/>
            </a:pPr>
            <a:r>
              <a:rPr lang="en-US" altLang="zh-TW" dirty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2</a:t>
            </a:r>
            <a:endParaRPr kumimoji="0" lang="zh-TW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18" name="橢圓 17">
            <a:extLst>
              <a:ext uri="{FF2B5EF4-FFF2-40B4-BE49-F238E27FC236}">
                <a16:creationId xmlns:a16="http://schemas.microsoft.com/office/drawing/2014/main" id="{D158293F-4D44-476D-910D-ED2264CB8AE5}"/>
              </a:ext>
            </a:extLst>
          </p:cNvPr>
          <p:cNvSpPr/>
          <p:nvPr/>
        </p:nvSpPr>
        <p:spPr bwMode="auto">
          <a:xfrm>
            <a:off x="8155163" y="3312857"/>
            <a:ext cx="360040" cy="360040"/>
          </a:xfrm>
          <a:prstGeom prst="ellipse">
            <a:avLst/>
          </a:prstGeom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>
                <a:schemeClr val="tx2"/>
              </a:buClr>
              <a:buSzTx/>
              <a:buFont typeface="Wingdings" pitchFamily="2" charset="2"/>
              <a:buNone/>
              <a:tabLst/>
            </a:pPr>
            <a:r>
              <a:rPr lang="en-US" altLang="zh-TW" dirty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3</a:t>
            </a:r>
            <a:endParaRPr kumimoji="0" lang="zh-TW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A03BA035-060B-49B4-8046-F8D55D1285DC}"/>
              </a:ext>
            </a:extLst>
          </p:cNvPr>
          <p:cNvSpPr txBox="1"/>
          <p:nvPr/>
        </p:nvSpPr>
        <p:spPr>
          <a:xfrm>
            <a:off x="508000" y="1029030"/>
            <a:ext cx="34387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①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輸入帳號密碼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②依使用者自行點選自動登入、儲存密碼、儲存帳號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③執行登入</a:t>
            </a:r>
          </a:p>
        </p:txBody>
      </p:sp>
    </p:spTree>
    <p:extLst>
      <p:ext uri="{BB962C8B-B14F-4D97-AF65-F5344CB8AC3E}">
        <p14:creationId xmlns:p14="http://schemas.microsoft.com/office/powerpoint/2010/main" val="42448434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87EC80B7-5E7E-4D69-B336-542CBC258EB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t="659" r="25087" b="24453"/>
          <a:stretch/>
        </p:blipFill>
        <p:spPr>
          <a:xfrm>
            <a:off x="3286127" y="1448775"/>
            <a:ext cx="5587998" cy="3142280"/>
          </a:xfrm>
          <a:prstGeom prst="rect">
            <a:avLst/>
          </a:prstGeom>
        </p:spPr>
      </p:pic>
      <p:sp>
        <p:nvSpPr>
          <p:cNvPr id="3" name="標題 2">
            <a:extLst>
              <a:ext uri="{FF2B5EF4-FFF2-40B4-BE49-F238E27FC236}">
                <a16:creationId xmlns:a16="http://schemas.microsoft.com/office/drawing/2014/main" id="{07729912-8166-4F39-A2C1-645F9B9B5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0" y="196569"/>
            <a:ext cx="6447501" cy="651463"/>
          </a:xfrm>
        </p:spPr>
        <p:txBody>
          <a:bodyPr/>
          <a:lstStyle/>
          <a:p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</a:p>
        </p:txBody>
      </p:sp>
      <p:cxnSp>
        <p:nvCxnSpPr>
          <p:cNvPr id="5" name="直接连接符 27">
            <a:extLst>
              <a:ext uri="{FF2B5EF4-FFF2-40B4-BE49-F238E27FC236}">
                <a16:creationId xmlns:a16="http://schemas.microsoft.com/office/drawing/2014/main" id="{8DD926E0-C025-4F53-8559-BDA8DF9171E8}"/>
              </a:ext>
            </a:extLst>
          </p:cNvPr>
          <p:cNvCxnSpPr/>
          <p:nvPr/>
        </p:nvCxnSpPr>
        <p:spPr>
          <a:xfrm>
            <a:off x="269875" y="746899"/>
            <a:ext cx="8604250" cy="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同侧圆角矩形 25">
            <a:extLst>
              <a:ext uri="{FF2B5EF4-FFF2-40B4-BE49-F238E27FC236}">
                <a16:creationId xmlns:a16="http://schemas.microsoft.com/office/drawing/2014/main" id="{03BB31DE-6081-4108-BA21-268ACFCD9764}"/>
              </a:ext>
            </a:extLst>
          </p:cNvPr>
          <p:cNvSpPr/>
          <p:nvPr/>
        </p:nvSpPr>
        <p:spPr bwMode="auto">
          <a:xfrm>
            <a:off x="342893" y="319670"/>
            <a:ext cx="3048984" cy="427233"/>
          </a:xfrm>
          <a:prstGeom prst="round2SameRect">
            <a:avLst>
              <a:gd name="adj1" fmla="val 28836"/>
              <a:gd name="adj2" fmla="val 0"/>
            </a:avLst>
          </a:prstGeom>
          <a:gradFill flip="none" rotWithShape="1">
            <a:gsLst>
              <a:gs pos="0">
                <a:schemeClr val="accent6">
                  <a:lumMod val="60000"/>
                  <a:lumOff val="40000"/>
                  <a:shade val="30000"/>
                  <a:satMod val="115000"/>
                </a:schemeClr>
              </a:gs>
              <a:gs pos="33000">
                <a:schemeClr val="accent6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accent6">
                  <a:lumMod val="60000"/>
                  <a:lumOff val="4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ct val="85000"/>
              </a:lnSpc>
              <a:spcBef>
                <a:spcPct val="15000"/>
              </a:spcBef>
              <a:spcAft>
                <a:spcPts val="0"/>
              </a:spcAft>
              <a:buClr>
                <a:srgbClr val="747273"/>
              </a:buClr>
              <a:defRPr/>
            </a:pPr>
            <a:r>
              <a:rPr lang="zh-TW" altLang="en-US" sz="2700" b="1" kern="0" dirty="0">
                <a:solidFill>
                  <a:prstClr val="white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登入</a:t>
            </a:r>
            <a:r>
              <a:rPr lang="en-US" altLang="zh-TW" sz="2700" b="1" kern="0" dirty="0">
                <a:solidFill>
                  <a:prstClr val="white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(4/4)</a:t>
            </a:r>
            <a:endParaRPr kumimoji="0" lang="zh-CN" altLang="en-US" sz="2700" b="1" kern="0" dirty="0">
              <a:solidFill>
                <a:prstClr val="white"/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16" name="橢圓 15">
            <a:extLst>
              <a:ext uri="{FF2B5EF4-FFF2-40B4-BE49-F238E27FC236}">
                <a16:creationId xmlns:a16="http://schemas.microsoft.com/office/drawing/2014/main" id="{D75E1575-A752-4E34-90A0-F68234829F4D}"/>
              </a:ext>
            </a:extLst>
          </p:cNvPr>
          <p:cNvSpPr/>
          <p:nvPr/>
        </p:nvSpPr>
        <p:spPr bwMode="auto">
          <a:xfrm>
            <a:off x="6339793" y="3019915"/>
            <a:ext cx="360040" cy="360040"/>
          </a:xfrm>
          <a:prstGeom prst="ellipse">
            <a:avLst/>
          </a:prstGeom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>
                <a:schemeClr val="tx2"/>
              </a:buClr>
              <a:buSzTx/>
              <a:buFont typeface="Wingdings" pitchFamily="2" charset="2"/>
              <a:buNone/>
              <a:tabLst/>
            </a:pPr>
            <a:r>
              <a:rPr kumimoji="0" lang="en-US" altLang="zh-TW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軟正黑體" pitchFamily="34" charset="-120"/>
                <a:ea typeface="微軟正黑體" pitchFamily="34" charset="-120"/>
              </a:rPr>
              <a:t>1</a:t>
            </a:r>
            <a:endParaRPr kumimoji="0" lang="zh-TW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A03BA035-060B-49B4-8046-F8D55D1285DC}"/>
              </a:ext>
            </a:extLst>
          </p:cNvPr>
          <p:cNvSpPr txBox="1"/>
          <p:nvPr/>
        </p:nvSpPr>
        <p:spPr>
          <a:xfrm>
            <a:off x="508000" y="1029030"/>
            <a:ext cx="3438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登入完成，提示登入成功</a:t>
            </a:r>
          </a:p>
        </p:txBody>
      </p:sp>
    </p:spTree>
    <p:extLst>
      <p:ext uri="{BB962C8B-B14F-4D97-AF65-F5344CB8AC3E}">
        <p14:creationId xmlns:p14="http://schemas.microsoft.com/office/powerpoint/2010/main" val="5660802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585F9FC4-60C2-4F07-B2E3-2CABA80C7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786" y="1848389"/>
            <a:ext cx="8340213" cy="765763"/>
          </a:xfrm>
        </p:spPr>
        <p:txBody>
          <a:bodyPr>
            <a:normAutofit/>
          </a:bodyPr>
          <a:lstStyle/>
          <a:p>
            <a:r>
              <a:rPr lang="zh-TW" altLang="en-US" sz="4000" dirty="0"/>
              <a:t>簽入</a:t>
            </a:r>
            <a:r>
              <a:rPr lang="en-US" altLang="zh-TW" sz="4000" dirty="0"/>
              <a:t>/</a:t>
            </a:r>
            <a:r>
              <a:rPr lang="zh-TW" altLang="en-US" sz="4000" dirty="0"/>
              <a:t>儲存</a:t>
            </a:r>
          </a:p>
        </p:txBody>
      </p:sp>
      <p:sp>
        <p:nvSpPr>
          <p:cNvPr id="4" name="標題 5">
            <a:extLst>
              <a:ext uri="{FF2B5EF4-FFF2-40B4-BE49-F238E27FC236}">
                <a16:creationId xmlns:a16="http://schemas.microsoft.com/office/drawing/2014/main" id="{9613EA86-064B-4CFB-9961-82E6258C5B3E}"/>
              </a:ext>
            </a:extLst>
          </p:cNvPr>
          <p:cNvSpPr txBox="1">
            <a:spLocks/>
          </p:cNvSpPr>
          <p:nvPr/>
        </p:nvSpPr>
        <p:spPr>
          <a:xfrm>
            <a:off x="803785" y="2532235"/>
            <a:ext cx="8340213" cy="7657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342900" rtl="0" eaLnBrk="1" latinLnBrk="0" hangingPunct="1">
              <a:spcBef>
                <a:spcPct val="0"/>
              </a:spcBef>
              <a:buNone/>
              <a:defRPr sz="27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zh-TW" altLang="en-US" sz="2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建立屬性</a:t>
            </a:r>
          </a:p>
        </p:txBody>
      </p:sp>
    </p:spTree>
    <p:extLst>
      <p:ext uri="{BB962C8B-B14F-4D97-AF65-F5344CB8AC3E}">
        <p14:creationId xmlns:p14="http://schemas.microsoft.com/office/powerpoint/2010/main" val="12625138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25F737EA-BD44-4942-90F5-2D0E2DC3DB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22263" r="61624" b="57094"/>
          <a:stretch/>
        </p:blipFill>
        <p:spPr>
          <a:xfrm>
            <a:off x="342892" y="1398362"/>
            <a:ext cx="3509108" cy="3351938"/>
          </a:xfrm>
          <a:prstGeom prst="rect">
            <a:avLst/>
          </a:prstGeom>
        </p:spPr>
      </p:pic>
      <p:sp>
        <p:nvSpPr>
          <p:cNvPr id="3" name="標題 2">
            <a:extLst>
              <a:ext uri="{FF2B5EF4-FFF2-40B4-BE49-F238E27FC236}">
                <a16:creationId xmlns:a16="http://schemas.microsoft.com/office/drawing/2014/main" id="{07729912-8166-4F39-A2C1-645F9B9B5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0" y="196569"/>
            <a:ext cx="6447501" cy="651463"/>
          </a:xfrm>
        </p:spPr>
        <p:txBody>
          <a:bodyPr/>
          <a:lstStyle/>
          <a:p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</a:p>
        </p:txBody>
      </p:sp>
      <p:cxnSp>
        <p:nvCxnSpPr>
          <p:cNvPr id="5" name="直接连接符 27">
            <a:extLst>
              <a:ext uri="{FF2B5EF4-FFF2-40B4-BE49-F238E27FC236}">
                <a16:creationId xmlns:a16="http://schemas.microsoft.com/office/drawing/2014/main" id="{8DD926E0-C025-4F53-8559-BDA8DF9171E8}"/>
              </a:ext>
            </a:extLst>
          </p:cNvPr>
          <p:cNvCxnSpPr/>
          <p:nvPr/>
        </p:nvCxnSpPr>
        <p:spPr>
          <a:xfrm>
            <a:off x="269875" y="746899"/>
            <a:ext cx="8604250" cy="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同侧圆角矩形 25">
            <a:extLst>
              <a:ext uri="{FF2B5EF4-FFF2-40B4-BE49-F238E27FC236}">
                <a16:creationId xmlns:a16="http://schemas.microsoft.com/office/drawing/2014/main" id="{03BB31DE-6081-4108-BA21-268ACFCD9764}"/>
              </a:ext>
            </a:extLst>
          </p:cNvPr>
          <p:cNvSpPr/>
          <p:nvPr/>
        </p:nvSpPr>
        <p:spPr bwMode="auto">
          <a:xfrm>
            <a:off x="342893" y="319670"/>
            <a:ext cx="4229108" cy="427233"/>
          </a:xfrm>
          <a:prstGeom prst="round2SameRect">
            <a:avLst>
              <a:gd name="adj1" fmla="val 28836"/>
              <a:gd name="adj2" fmla="val 0"/>
            </a:avLst>
          </a:prstGeom>
          <a:gradFill flip="none" rotWithShape="1">
            <a:gsLst>
              <a:gs pos="0">
                <a:schemeClr val="accent6">
                  <a:lumMod val="60000"/>
                  <a:lumOff val="40000"/>
                  <a:shade val="30000"/>
                  <a:satMod val="115000"/>
                </a:schemeClr>
              </a:gs>
              <a:gs pos="33000">
                <a:schemeClr val="accent6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accent6">
                  <a:lumMod val="60000"/>
                  <a:lumOff val="4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ct val="85000"/>
              </a:lnSpc>
              <a:spcBef>
                <a:spcPct val="15000"/>
              </a:spcBef>
              <a:spcAft>
                <a:spcPts val="0"/>
              </a:spcAft>
              <a:buClr>
                <a:srgbClr val="747273"/>
              </a:buClr>
              <a:defRPr/>
            </a:pPr>
            <a:r>
              <a:rPr lang="zh-TW" altLang="en-US" sz="2700" b="1" kern="0" dirty="0">
                <a:solidFill>
                  <a:prstClr val="white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簽入</a:t>
            </a:r>
            <a:r>
              <a:rPr lang="en-US" altLang="zh-TW" sz="2700" b="1" kern="0" dirty="0">
                <a:solidFill>
                  <a:prstClr val="white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/</a:t>
            </a:r>
            <a:r>
              <a:rPr lang="zh-TW" altLang="en-US" sz="2700" b="1" kern="0" dirty="0">
                <a:solidFill>
                  <a:prstClr val="white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儲存 </a:t>
            </a:r>
            <a:r>
              <a:rPr lang="en-US" altLang="zh-TW" sz="2700" b="1" kern="0" dirty="0">
                <a:solidFill>
                  <a:prstClr val="white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-</a:t>
            </a:r>
            <a:r>
              <a:rPr lang="zh-TW" altLang="en-US" sz="2700" b="1" kern="0" dirty="0">
                <a:solidFill>
                  <a:prstClr val="white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建立屬性</a:t>
            </a:r>
            <a:r>
              <a:rPr lang="en-US" altLang="zh-TW" sz="2700" b="1" kern="0" dirty="0">
                <a:solidFill>
                  <a:prstClr val="white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(1/4)</a:t>
            </a:r>
            <a:endParaRPr kumimoji="0" lang="zh-CN" altLang="en-US" sz="2700" b="1" kern="0" dirty="0">
              <a:solidFill>
                <a:prstClr val="white"/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8C446625-4E1D-4DB1-ABBD-25D703F27508}"/>
              </a:ext>
            </a:extLst>
          </p:cNvPr>
          <p:cNvSpPr/>
          <p:nvPr/>
        </p:nvSpPr>
        <p:spPr bwMode="auto">
          <a:xfrm>
            <a:off x="1765743" y="3093511"/>
            <a:ext cx="360040" cy="360040"/>
          </a:xfrm>
          <a:prstGeom prst="ellipse">
            <a:avLst/>
          </a:prstGeom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>
                <a:schemeClr val="tx2"/>
              </a:buClr>
              <a:buSzTx/>
              <a:buFont typeface="Wingdings" pitchFamily="2" charset="2"/>
              <a:buNone/>
              <a:tabLst/>
            </a:pPr>
            <a:r>
              <a:rPr kumimoji="0" lang="en-US" altLang="zh-TW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軟正黑體" pitchFamily="34" charset="-120"/>
                <a:ea typeface="微軟正黑體" pitchFamily="34" charset="-120"/>
              </a:rPr>
              <a:t>1</a:t>
            </a:r>
            <a:endParaRPr kumimoji="0" lang="zh-TW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1612EA93-5E4F-4BA9-B850-B36F4B651BD4}"/>
              </a:ext>
            </a:extLst>
          </p:cNvPr>
          <p:cNvSpPr txBox="1"/>
          <p:nvPr/>
        </p:nvSpPr>
        <p:spPr>
          <a:xfrm>
            <a:off x="508000" y="1029030"/>
            <a:ext cx="63539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①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新建圖檔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asm,dft,par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，此動作選擇建立組合圖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開啟舊檔則直接至建立屬性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(4/4)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頁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8F06006-C9DC-48E8-A5C4-73DA29F85BEB}"/>
              </a:ext>
            </a:extLst>
          </p:cNvPr>
          <p:cNvSpPr/>
          <p:nvPr/>
        </p:nvSpPr>
        <p:spPr bwMode="auto">
          <a:xfrm>
            <a:off x="1321237" y="3546399"/>
            <a:ext cx="1957338" cy="493241"/>
          </a:xfrm>
          <a:prstGeom prst="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>
                <a:schemeClr val="tx2"/>
              </a:buClr>
              <a:buSzTx/>
              <a:buFont typeface="Wingdings" pitchFamily="2" charset="2"/>
              <a:buNone/>
              <a:tabLst/>
            </a:pPr>
            <a:endParaRPr kumimoji="0" lang="zh-TW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9FF8CC31-A80C-46B0-96FF-AAD346095D2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149" t="24326" r="20816" b="31308"/>
          <a:stretch/>
        </p:blipFill>
        <p:spPr>
          <a:xfrm>
            <a:off x="3747498" y="2258653"/>
            <a:ext cx="5306647" cy="2282047"/>
          </a:xfrm>
          <a:prstGeom prst="rect">
            <a:avLst/>
          </a:prstGeom>
        </p:spPr>
      </p:pic>
      <p:sp>
        <p:nvSpPr>
          <p:cNvPr id="8" name="橢圓 7">
            <a:extLst>
              <a:ext uri="{FF2B5EF4-FFF2-40B4-BE49-F238E27FC236}">
                <a16:creationId xmlns:a16="http://schemas.microsoft.com/office/drawing/2014/main" id="{FE398F44-2CA2-4C12-9F29-4571293BC870}"/>
              </a:ext>
            </a:extLst>
          </p:cNvPr>
          <p:cNvSpPr/>
          <p:nvPr/>
        </p:nvSpPr>
        <p:spPr bwMode="auto">
          <a:xfrm>
            <a:off x="5046518" y="2179765"/>
            <a:ext cx="360040" cy="360040"/>
          </a:xfrm>
          <a:prstGeom prst="ellipse">
            <a:avLst/>
          </a:prstGeom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>
                <a:schemeClr val="tx2"/>
              </a:buClr>
              <a:buSzTx/>
              <a:buFont typeface="Wingdings" pitchFamily="2" charset="2"/>
              <a:buNone/>
              <a:tabLst/>
            </a:pPr>
            <a:r>
              <a:rPr lang="en-US" altLang="zh-TW" dirty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2</a:t>
            </a:r>
            <a:endParaRPr kumimoji="0" lang="zh-TW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9902FEE5-2D85-49E4-9996-368140331F41}"/>
              </a:ext>
            </a:extLst>
          </p:cNvPr>
          <p:cNvSpPr/>
          <p:nvPr/>
        </p:nvSpPr>
        <p:spPr bwMode="auto">
          <a:xfrm>
            <a:off x="6955501" y="3958118"/>
            <a:ext cx="360040" cy="360040"/>
          </a:xfrm>
          <a:prstGeom prst="ellipse">
            <a:avLst/>
          </a:prstGeom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>
                <a:schemeClr val="tx2"/>
              </a:buClr>
              <a:buSzTx/>
              <a:buFont typeface="Wingdings" pitchFamily="2" charset="2"/>
              <a:buNone/>
              <a:tabLst/>
            </a:pPr>
            <a:r>
              <a:rPr lang="en-US" altLang="zh-TW" dirty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3</a:t>
            </a:r>
            <a:endParaRPr kumimoji="0" lang="zh-TW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軟正黑體" pitchFamily="34" charset="-120"/>
              <a:ea typeface="微軟正黑體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7112629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154DA131-F886-4EB2-8DB4-4D23F153FE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t="9873" r="46923" b="7387"/>
          <a:stretch/>
        </p:blipFill>
        <p:spPr>
          <a:xfrm>
            <a:off x="3946769" y="1398362"/>
            <a:ext cx="4853354" cy="4098097"/>
          </a:xfrm>
          <a:prstGeom prst="rect">
            <a:avLst/>
          </a:prstGeom>
        </p:spPr>
      </p:pic>
      <p:sp>
        <p:nvSpPr>
          <p:cNvPr id="3" name="標題 2">
            <a:extLst>
              <a:ext uri="{FF2B5EF4-FFF2-40B4-BE49-F238E27FC236}">
                <a16:creationId xmlns:a16="http://schemas.microsoft.com/office/drawing/2014/main" id="{07729912-8166-4F39-A2C1-645F9B9B5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0" y="196569"/>
            <a:ext cx="6447501" cy="651463"/>
          </a:xfrm>
        </p:spPr>
        <p:txBody>
          <a:bodyPr/>
          <a:lstStyle/>
          <a:p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</a:p>
        </p:txBody>
      </p:sp>
      <p:cxnSp>
        <p:nvCxnSpPr>
          <p:cNvPr id="5" name="直接连接符 27">
            <a:extLst>
              <a:ext uri="{FF2B5EF4-FFF2-40B4-BE49-F238E27FC236}">
                <a16:creationId xmlns:a16="http://schemas.microsoft.com/office/drawing/2014/main" id="{8DD926E0-C025-4F53-8559-BDA8DF9171E8}"/>
              </a:ext>
            </a:extLst>
          </p:cNvPr>
          <p:cNvCxnSpPr/>
          <p:nvPr/>
        </p:nvCxnSpPr>
        <p:spPr>
          <a:xfrm>
            <a:off x="269875" y="746899"/>
            <a:ext cx="8604250" cy="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同侧圆角矩形 25">
            <a:extLst>
              <a:ext uri="{FF2B5EF4-FFF2-40B4-BE49-F238E27FC236}">
                <a16:creationId xmlns:a16="http://schemas.microsoft.com/office/drawing/2014/main" id="{03BB31DE-6081-4108-BA21-268ACFCD9764}"/>
              </a:ext>
            </a:extLst>
          </p:cNvPr>
          <p:cNvSpPr/>
          <p:nvPr/>
        </p:nvSpPr>
        <p:spPr bwMode="auto">
          <a:xfrm>
            <a:off x="342893" y="319670"/>
            <a:ext cx="2390928" cy="427233"/>
          </a:xfrm>
          <a:prstGeom prst="round2SameRect">
            <a:avLst>
              <a:gd name="adj1" fmla="val 28836"/>
              <a:gd name="adj2" fmla="val 0"/>
            </a:avLst>
          </a:prstGeom>
          <a:gradFill flip="none" rotWithShape="1">
            <a:gsLst>
              <a:gs pos="0">
                <a:schemeClr val="accent6">
                  <a:lumMod val="60000"/>
                  <a:lumOff val="40000"/>
                  <a:shade val="30000"/>
                  <a:satMod val="115000"/>
                </a:schemeClr>
              </a:gs>
              <a:gs pos="33000">
                <a:schemeClr val="accent6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accent6">
                  <a:lumMod val="60000"/>
                  <a:lumOff val="4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ct val="85000"/>
              </a:lnSpc>
              <a:spcBef>
                <a:spcPct val="15000"/>
              </a:spcBef>
              <a:spcAft>
                <a:spcPts val="0"/>
              </a:spcAft>
              <a:buClr>
                <a:srgbClr val="747273"/>
              </a:buClr>
              <a:defRPr/>
            </a:pPr>
            <a:r>
              <a:rPr lang="zh-TW" altLang="en-US" sz="2700" b="1" kern="0" dirty="0">
                <a:solidFill>
                  <a:prstClr val="white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簽入</a:t>
            </a:r>
            <a:r>
              <a:rPr lang="en-US" altLang="zh-TW" sz="2700" b="1" kern="0" dirty="0">
                <a:solidFill>
                  <a:prstClr val="white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/</a:t>
            </a:r>
            <a:r>
              <a:rPr lang="zh-TW" altLang="en-US" sz="2700" b="1" kern="0" dirty="0">
                <a:solidFill>
                  <a:prstClr val="white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儲存</a:t>
            </a:r>
            <a:endParaRPr kumimoji="0" lang="zh-CN" altLang="en-US" sz="2700" b="1" kern="0" dirty="0">
              <a:solidFill>
                <a:prstClr val="white"/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1612EA93-5E4F-4BA9-B850-B36F4B651BD4}"/>
              </a:ext>
            </a:extLst>
          </p:cNvPr>
          <p:cNvSpPr txBox="1"/>
          <p:nvPr/>
        </p:nvSpPr>
        <p:spPr>
          <a:xfrm>
            <a:off x="508000" y="1028052"/>
            <a:ext cx="3438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①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點選儲存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4F7718D0-4663-4322-8E96-4A55462AC7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t="9873" r="88931" b="84712"/>
          <a:stretch/>
        </p:blipFill>
        <p:spPr>
          <a:xfrm>
            <a:off x="1269982" y="1767694"/>
            <a:ext cx="3071216" cy="8138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8F6FBAD6-BF36-4A3C-8EE9-FC23BB6E84F2}"/>
              </a:ext>
            </a:extLst>
          </p:cNvPr>
          <p:cNvSpPr/>
          <p:nvPr/>
        </p:nvSpPr>
        <p:spPr bwMode="auto">
          <a:xfrm>
            <a:off x="2154998" y="1823805"/>
            <a:ext cx="486602" cy="493241"/>
          </a:xfrm>
          <a:prstGeom prst="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>
                <a:schemeClr val="tx2"/>
              </a:buClr>
              <a:buSzTx/>
              <a:buFont typeface="Wingdings" pitchFamily="2" charset="2"/>
              <a:buNone/>
              <a:tabLst/>
            </a:pPr>
            <a:endParaRPr kumimoji="0" lang="zh-TW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8C446625-4E1D-4DB1-ABBD-25D703F27508}"/>
              </a:ext>
            </a:extLst>
          </p:cNvPr>
          <p:cNvSpPr/>
          <p:nvPr/>
        </p:nvSpPr>
        <p:spPr bwMode="auto">
          <a:xfrm>
            <a:off x="1974978" y="1587674"/>
            <a:ext cx="360040" cy="360040"/>
          </a:xfrm>
          <a:prstGeom prst="ellipse">
            <a:avLst/>
          </a:prstGeom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>
                <a:schemeClr val="tx2"/>
              </a:buClr>
              <a:buSzTx/>
              <a:buFont typeface="Wingdings" pitchFamily="2" charset="2"/>
              <a:buNone/>
              <a:tabLst/>
            </a:pPr>
            <a:r>
              <a:rPr kumimoji="0" lang="en-US" altLang="zh-TW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軟正黑體" pitchFamily="34" charset="-120"/>
                <a:ea typeface="微軟正黑體" pitchFamily="34" charset="-120"/>
              </a:rPr>
              <a:t>1</a:t>
            </a:r>
            <a:endParaRPr kumimoji="0" lang="zh-TW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13" name="同侧圆角矩形 25">
            <a:extLst>
              <a:ext uri="{FF2B5EF4-FFF2-40B4-BE49-F238E27FC236}">
                <a16:creationId xmlns:a16="http://schemas.microsoft.com/office/drawing/2014/main" id="{8F8D05EE-0F33-4F62-A938-42B481267A14}"/>
              </a:ext>
            </a:extLst>
          </p:cNvPr>
          <p:cNvSpPr/>
          <p:nvPr/>
        </p:nvSpPr>
        <p:spPr bwMode="auto">
          <a:xfrm>
            <a:off x="342892" y="319670"/>
            <a:ext cx="4291631" cy="427233"/>
          </a:xfrm>
          <a:prstGeom prst="round2SameRect">
            <a:avLst>
              <a:gd name="adj1" fmla="val 28836"/>
              <a:gd name="adj2" fmla="val 0"/>
            </a:avLst>
          </a:prstGeom>
          <a:gradFill flip="none" rotWithShape="1">
            <a:gsLst>
              <a:gs pos="0">
                <a:schemeClr val="accent6">
                  <a:lumMod val="60000"/>
                  <a:lumOff val="40000"/>
                  <a:shade val="30000"/>
                  <a:satMod val="115000"/>
                </a:schemeClr>
              </a:gs>
              <a:gs pos="33000">
                <a:schemeClr val="accent6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accent6">
                  <a:lumMod val="60000"/>
                  <a:lumOff val="4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ct val="85000"/>
              </a:lnSpc>
              <a:spcBef>
                <a:spcPct val="15000"/>
              </a:spcBef>
              <a:spcAft>
                <a:spcPts val="0"/>
              </a:spcAft>
              <a:buClr>
                <a:srgbClr val="747273"/>
              </a:buClr>
              <a:defRPr/>
            </a:pPr>
            <a:r>
              <a:rPr lang="zh-TW" altLang="en-US" sz="2700" b="1" kern="0" dirty="0">
                <a:solidFill>
                  <a:prstClr val="white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簽入</a:t>
            </a:r>
            <a:r>
              <a:rPr lang="en-US" altLang="zh-TW" sz="2700" b="1" kern="0" dirty="0">
                <a:solidFill>
                  <a:prstClr val="white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/</a:t>
            </a:r>
            <a:r>
              <a:rPr lang="zh-TW" altLang="en-US" sz="2700" b="1" kern="0" dirty="0">
                <a:solidFill>
                  <a:prstClr val="white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儲存 </a:t>
            </a:r>
            <a:r>
              <a:rPr lang="en-US" altLang="zh-TW" sz="2700" b="1" kern="0" dirty="0">
                <a:solidFill>
                  <a:prstClr val="white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-</a:t>
            </a:r>
            <a:r>
              <a:rPr lang="zh-TW" altLang="en-US" sz="2700" b="1" kern="0" dirty="0">
                <a:solidFill>
                  <a:prstClr val="white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建立屬性</a:t>
            </a:r>
            <a:r>
              <a:rPr lang="en-US" altLang="zh-TW" sz="2700" b="1" kern="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(2/4)</a:t>
            </a:r>
            <a:endParaRPr kumimoji="0" lang="zh-CN" altLang="en-US" sz="2700" b="1" kern="0" dirty="0">
              <a:solidFill>
                <a:prstClr val="white"/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39496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FE0124F8-9C7B-4977-8CB6-52BD63CC4FD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101" r="9145" b="4905"/>
          <a:stretch/>
        </p:blipFill>
        <p:spPr>
          <a:xfrm>
            <a:off x="4110893" y="954996"/>
            <a:ext cx="4927355" cy="4070420"/>
          </a:xfrm>
          <a:prstGeom prst="rect">
            <a:avLst/>
          </a:prstGeom>
        </p:spPr>
      </p:pic>
      <p:sp>
        <p:nvSpPr>
          <p:cNvPr id="3" name="標題 2">
            <a:extLst>
              <a:ext uri="{FF2B5EF4-FFF2-40B4-BE49-F238E27FC236}">
                <a16:creationId xmlns:a16="http://schemas.microsoft.com/office/drawing/2014/main" id="{07729912-8166-4F39-A2C1-645F9B9B5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0" y="196569"/>
            <a:ext cx="6447501" cy="651463"/>
          </a:xfrm>
        </p:spPr>
        <p:txBody>
          <a:bodyPr/>
          <a:lstStyle/>
          <a:p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</a:p>
        </p:txBody>
      </p:sp>
      <p:cxnSp>
        <p:nvCxnSpPr>
          <p:cNvPr id="5" name="直接连接符 27">
            <a:extLst>
              <a:ext uri="{FF2B5EF4-FFF2-40B4-BE49-F238E27FC236}">
                <a16:creationId xmlns:a16="http://schemas.microsoft.com/office/drawing/2014/main" id="{8DD926E0-C025-4F53-8559-BDA8DF9171E8}"/>
              </a:ext>
            </a:extLst>
          </p:cNvPr>
          <p:cNvCxnSpPr/>
          <p:nvPr/>
        </p:nvCxnSpPr>
        <p:spPr>
          <a:xfrm>
            <a:off x="269875" y="746899"/>
            <a:ext cx="8604250" cy="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同侧圆角矩形 25">
            <a:extLst>
              <a:ext uri="{FF2B5EF4-FFF2-40B4-BE49-F238E27FC236}">
                <a16:creationId xmlns:a16="http://schemas.microsoft.com/office/drawing/2014/main" id="{03BB31DE-6081-4108-BA21-268ACFCD9764}"/>
              </a:ext>
            </a:extLst>
          </p:cNvPr>
          <p:cNvSpPr/>
          <p:nvPr/>
        </p:nvSpPr>
        <p:spPr bwMode="auto">
          <a:xfrm>
            <a:off x="342893" y="319670"/>
            <a:ext cx="2390928" cy="427233"/>
          </a:xfrm>
          <a:prstGeom prst="round2SameRect">
            <a:avLst>
              <a:gd name="adj1" fmla="val 28836"/>
              <a:gd name="adj2" fmla="val 0"/>
            </a:avLst>
          </a:prstGeom>
          <a:gradFill flip="none" rotWithShape="1">
            <a:gsLst>
              <a:gs pos="0">
                <a:schemeClr val="accent6">
                  <a:lumMod val="60000"/>
                  <a:lumOff val="40000"/>
                  <a:shade val="30000"/>
                  <a:satMod val="115000"/>
                </a:schemeClr>
              </a:gs>
              <a:gs pos="33000">
                <a:schemeClr val="accent6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accent6">
                  <a:lumMod val="60000"/>
                  <a:lumOff val="4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ct val="85000"/>
              </a:lnSpc>
              <a:spcBef>
                <a:spcPct val="15000"/>
              </a:spcBef>
              <a:spcAft>
                <a:spcPts val="0"/>
              </a:spcAft>
              <a:buClr>
                <a:srgbClr val="747273"/>
              </a:buClr>
              <a:defRPr/>
            </a:pPr>
            <a:r>
              <a:rPr lang="zh-TW" altLang="en-US" sz="2700" b="1" kern="0" dirty="0">
                <a:solidFill>
                  <a:prstClr val="white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簽入</a:t>
            </a:r>
            <a:r>
              <a:rPr lang="en-US" altLang="zh-TW" sz="2700" b="1" kern="0" dirty="0">
                <a:solidFill>
                  <a:prstClr val="white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/</a:t>
            </a:r>
            <a:r>
              <a:rPr lang="zh-TW" altLang="en-US" sz="2700" b="1" kern="0" dirty="0">
                <a:solidFill>
                  <a:prstClr val="white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儲存</a:t>
            </a:r>
            <a:endParaRPr kumimoji="0" lang="zh-CN" altLang="en-US" sz="2700" b="1" kern="0" dirty="0">
              <a:solidFill>
                <a:prstClr val="white"/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1612EA93-5E4F-4BA9-B850-B36F4B651BD4}"/>
              </a:ext>
            </a:extLst>
          </p:cNvPr>
          <p:cNvSpPr txBox="1"/>
          <p:nvPr/>
        </p:nvSpPr>
        <p:spPr>
          <a:xfrm>
            <a:off x="508000" y="1028052"/>
            <a:ext cx="3438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①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確認檔案名稱無誤後存檔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8F6FBAD6-BF36-4A3C-8EE9-FC23BB6E84F2}"/>
              </a:ext>
            </a:extLst>
          </p:cNvPr>
          <p:cNvSpPr/>
          <p:nvPr/>
        </p:nvSpPr>
        <p:spPr bwMode="auto">
          <a:xfrm>
            <a:off x="7751277" y="3853417"/>
            <a:ext cx="697154" cy="369333"/>
          </a:xfrm>
          <a:prstGeom prst="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>
                <a:schemeClr val="tx2"/>
              </a:buClr>
              <a:buSzTx/>
              <a:buFont typeface="Wingdings" pitchFamily="2" charset="2"/>
              <a:buNone/>
              <a:tabLst/>
            </a:pPr>
            <a:endParaRPr kumimoji="0" lang="zh-TW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8C446625-4E1D-4DB1-ABBD-25D703F27508}"/>
              </a:ext>
            </a:extLst>
          </p:cNvPr>
          <p:cNvSpPr/>
          <p:nvPr/>
        </p:nvSpPr>
        <p:spPr bwMode="auto">
          <a:xfrm>
            <a:off x="7489195" y="3577597"/>
            <a:ext cx="360040" cy="360040"/>
          </a:xfrm>
          <a:prstGeom prst="ellipse">
            <a:avLst/>
          </a:prstGeom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>
                <a:schemeClr val="tx2"/>
              </a:buClr>
              <a:buSzTx/>
              <a:buFont typeface="Wingdings" pitchFamily="2" charset="2"/>
              <a:buNone/>
              <a:tabLst/>
            </a:pPr>
            <a:r>
              <a:rPr kumimoji="0" lang="en-US" altLang="zh-TW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軟正黑體" pitchFamily="34" charset="-120"/>
                <a:ea typeface="微軟正黑體" pitchFamily="34" charset="-120"/>
              </a:rPr>
              <a:t>1</a:t>
            </a:r>
            <a:endParaRPr kumimoji="0" lang="zh-TW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13" name="同侧圆角矩形 25">
            <a:extLst>
              <a:ext uri="{FF2B5EF4-FFF2-40B4-BE49-F238E27FC236}">
                <a16:creationId xmlns:a16="http://schemas.microsoft.com/office/drawing/2014/main" id="{825E79B3-F5FD-417B-8F67-7952A32C7A60}"/>
              </a:ext>
            </a:extLst>
          </p:cNvPr>
          <p:cNvSpPr/>
          <p:nvPr/>
        </p:nvSpPr>
        <p:spPr bwMode="auto">
          <a:xfrm>
            <a:off x="342892" y="319670"/>
            <a:ext cx="4229108" cy="427233"/>
          </a:xfrm>
          <a:prstGeom prst="round2SameRect">
            <a:avLst>
              <a:gd name="adj1" fmla="val 28836"/>
              <a:gd name="adj2" fmla="val 0"/>
            </a:avLst>
          </a:prstGeom>
          <a:gradFill flip="none" rotWithShape="1">
            <a:gsLst>
              <a:gs pos="0">
                <a:schemeClr val="accent6">
                  <a:lumMod val="60000"/>
                  <a:lumOff val="40000"/>
                  <a:shade val="30000"/>
                  <a:satMod val="115000"/>
                </a:schemeClr>
              </a:gs>
              <a:gs pos="33000">
                <a:schemeClr val="accent6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accent6">
                  <a:lumMod val="60000"/>
                  <a:lumOff val="4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ct val="85000"/>
              </a:lnSpc>
              <a:spcBef>
                <a:spcPct val="15000"/>
              </a:spcBef>
              <a:spcAft>
                <a:spcPts val="0"/>
              </a:spcAft>
              <a:buClr>
                <a:srgbClr val="747273"/>
              </a:buClr>
              <a:defRPr/>
            </a:pPr>
            <a:r>
              <a:rPr lang="zh-TW" altLang="en-US" sz="2700" b="1" kern="0" dirty="0">
                <a:solidFill>
                  <a:prstClr val="white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簽入</a:t>
            </a:r>
            <a:r>
              <a:rPr lang="en-US" altLang="zh-TW" sz="2700" b="1" kern="0" dirty="0">
                <a:solidFill>
                  <a:prstClr val="white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/</a:t>
            </a:r>
            <a:r>
              <a:rPr lang="zh-TW" altLang="en-US" sz="2700" b="1" kern="0" dirty="0">
                <a:solidFill>
                  <a:prstClr val="white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儲存 </a:t>
            </a:r>
            <a:r>
              <a:rPr lang="en-US" altLang="zh-TW" sz="2700" b="1" kern="0" dirty="0">
                <a:solidFill>
                  <a:prstClr val="white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-</a:t>
            </a:r>
            <a:r>
              <a:rPr lang="zh-TW" altLang="en-US" sz="2700" b="1" kern="0" dirty="0">
                <a:solidFill>
                  <a:prstClr val="white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建立屬性</a:t>
            </a:r>
            <a:r>
              <a:rPr lang="en-US" altLang="zh-TW" sz="2700" b="1" kern="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(3/4)</a:t>
            </a:r>
            <a:endParaRPr kumimoji="0" lang="zh-CN" altLang="en-US" sz="2700" b="1" kern="0" dirty="0">
              <a:solidFill>
                <a:prstClr val="white"/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60805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E25FF92E-25B6-4466-868C-F31BEE41DB2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421" t="2459" r="55993" b="27324"/>
          <a:stretch/>
        </p:blipFill>
        <p:spPr>
          <a:xfrm>
            <a:off x="6072784" y="1351217"/>
            <a:ext cx="3071216" cy="361164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6EDBCF68-0A2C-49A2-8B32-D8C28A2A3A2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" t="9873" r="88931" b="84712"/>
          <a:stretch/>
        </p:blipFill>
        <p:spPr>
          <a:xfrm>
            <a:off x="508000" y="2306380"/>
            <a:ext cx="3071216" cy="8138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標題 2">
            <a:extLst>
              <a:ext uri="{FF2B5EF4-FFF2-40B4-BE49-F238E27FC236}">
                <a16:creationId xmlns:a16="http://schemas.microsoft.com/office/drawing/2014/main" id="{07729912-8166-4F39-A2C1-645F9B9B5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0" y="196569"/>
            <a:ext cx="6447501" cy="651463"/>
          </a:xfrm>
        </p:spPr>
        <p:txBody>
          <a:bodyPr/>
          <a:lstStyle/>
          <a:p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</a:p>
        </p:txBody>
      </p:sp>
      <p:cxnSp>
        <p:nvCxnSpPr>
          <p:cNvPr id="5" name="直接连接符 27">
            <a:extLst>
              <a:ext uri="{FF2B5EF4-FFF2-40B4-BE49-F238E27FC236}">
                <a16:creationId xmlns:a16="http://schemas.microsoft.com/office/drawing/2014/main" id="{8DD926E0-C025-4F53-8559-BDA8DF9171E8}"/>
              </a:ext>
            </a:extLst>
          </p:cNvPr>
          <p:cNvCxnSpPr/>
          <p:nvPr/>
        </p:nvCxnSpPr>
        <p:spPr>
          <a:xfrm>
            <a:off x="269875" y="746899"/>
            <a:ext cx="8604250" cy="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同侧圆角矩形 25">
            <a:extLst>
              <a:ext uri="{FF2B5EF4-FFF2-40B4-BE49-F238E27FC236}">
                <a16:creationId xmlns:a16="http://schemas.microsoft.com/office/drawing/2014/main" id="{03BB31DE-6081-4108-BA21-268ACFCD9764}"/>
              </a:ext>
            </a:extLst>
          </p:cNvPr>
          <p:cNvSpPr/>
          <p:nvPr/>
        </p:nvSpPr>
        <p:spPr bwMode="auto">
          <a:xfrm>
            <a:off x="342893" y="319670"/>
            <a:ext cx="2390928" cy="427233"/>
          </a:xfrm>
          <a:prstGeom prst="round2SameRect">
            <a:avLst>
              <a:gd name="adj1" fmla="val 28836"/>
              <a:gd name="adj2" fmla="val 0"/>
            </a:avLst>
          </a:prstGeom>
          <a:gradFill flip="none" rotWithShape="1">
            <a:gsLst>
              <a:gs pos="0">
                <a:schemeClr val="accent6">
                  <a:lumMod val="60000"/>
                  <a:lumOff val="40000"/>
                  <a:shade val="30000"/>
                  <a:satMod val="115000"/>
                </a:schemeClr>
              </a:gs>
              <a:gs pos="33000">
                <a:schemeClr val="accent6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accent6">
                  <a:lumMod val="60000"/>
                  <a:lumOff val="4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ct val="85000"/>
              </a:lnSpc>
              <a:spcBef>
                <a:spcPct val="15000"/>
              </a:spcBef>
              <a:spcAft>
                <a:spcPts val="0"/>
              </a:spcAft>
              <a:buClr>
                <a:srgbClr val="747273"/>
              </a:buClr>
              <a:defRPr/>
            </a:pPr>
            <a:r>
              <a:rPr lang="zh-TW" altLang="en-US" sz="2700" b="1" kern="0" dirty="0">
                <a:solidFill>
                  <a:prstClr val="white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簽入</a:t>
            </a:r>
            <a:r>
              <a:rPr lang="en-US" altLang="zh-TW" sz="2700" b="1" kern="0" dirty="0">
                <a:solidFill>
                  <a:prstClr val="white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/</a:t>
            </a:r>
            <a:r>
              <a:rPr lang="zh-TW" altLang="en-US" sz="2700" b="1" kern="0" dirty="0">
                <a:solidFill>
                  <a:prstClr val="white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儲存</a:t>
            </a:r>
            <a:endParaRPr kumimoji="0" lang="zh-CN" altLang="en-US" sz="2700" b="1" kern="0" dirty="0">
              <a:solidFill>
                <a:prstClr val="white"/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1612EA93-5E4F-4BA9-B850-B36F4B651BD4}"/>
              </a:ext>
            </a:extLst>
          </p:cNvPr>
          <p:cNvSpPr txBox="1"/>
          <p:nvPr/>
        </p:nvSpPr>
        <p:spPr>
          <a:xfrm>
            <a:off x="508000" y="1028052"/>
            <a:ext cx="69244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①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當檔案確定建立成功後，請再次存檔，此時會建立屬性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②點選資料管理或圖檔右鍵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[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檔案性質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]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按鈕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③選擇自訂欄位介面，此時已建立基本屬性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8F6FBAD6-BF36-4A3C-8EE9-FC23BB6E84F2}"/>
              </a:ext>
            </a:extLst>
          </p:cNvPr>
          <p:cNvSpPr/>
          <p:nvPr/>
        </p:nvSpPr>
        <p:spPr bwMode="auto">
          <a:xfrm>
            <a:off x="1312384" y="2449070"/>
            <a:ext cx="697154" cy="369333"/>
          </a:xfrm>
          <a:prstGeom prst="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>
                <a:schemeClr val="tx2"/>
              </a:buClr>
              <a:buSzTx/>
              <a:buFont typeface="Wingdings" pitchFamily="2" charset="2"/>
              <a:buNone/>
              <a:tabLst/>
            </a:pPr>
            <a:endParaRPr kumimoji="0" lang="zh-TW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8C446625-4E1D-4DB1-ABBD-25D703F27508}"/>
              </a:ext>
            </a:extLst>
          </p:cNvPr>
          <p:cNvSpPr/>
          <p:nvPr/>
        </p:nvSpPr>
        <p:spPr bwMode="auto">
          <a:xfrm>
            <a:off x="1050302" y="2173250"/>
            <a:ext cx="360040" cy="360040"/>
          </a:xfrm>
          <a:prstGeom prst="ellipse">
            <a:avLst/>
          </a:prstGeom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>
                <a:schemeClr val="tx2"/>
              </a:buClr>
              <a:buSzTx/>
              <a:buFont typeface="Wingdings" pitchFamily="2" charset="2"/>
              <a:buNone/>
              <a:tabLst/>
            </a:pPr>
            <a:r>
              <a:rPr kumimoji="0" lang="en-US" altLang="zh-TW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軟正黑體" pitchFamily="34" charset="-120"/>
                <a:ea typeface="微軟正黑體" pitchFamily="34" charset="-120"/>
              </a:rPr>
              <a:t>1</a:t>
            </a:r>
            <a:endParaRPr kumimoji="0" lang="zh-TW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7282B758-90E0-4948-A212-D2EABC792B1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8718" b="80756"/>
          <a:stretch/>
        </p:blipFill>
        <p:spPr>
          <a:xfrm>
            <a:off x="508000" y="3549628"/>
            <a:ext cx="4689231" cy="989818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A7F37D7D-2CE5-41B4-A998-511E0751C1D3}"/>
              </a:ext>
            </a:extLst>
          </p:cNvPr>
          <p:cNvSpPr/>
          <p:nvPr/>
        </p:nvSpPr>
        <p:spPr bwMode="auto">
          <a:xfrm>
            <a:off x="4165068" y="3868049"/>
            <a:ext cx="360040" cy="503762"/>
          </a:xfrm>
          <a:prstGeom prst="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>
                <a:schemeClr val="tx2"/>
              </a:buClr>
              <a:buSzTx/>
              <a:buFont typeface="Wingdings" pitchFamily="2" charset="2"/>
              <a:buNone/>
              <a:tabLst/>
            </a:pPr>
            <a:endParaRPr kumimoji="0" lang="zh-TW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FDEDA399-FE63-4AA0-8D35-5E8689C5C58A}"/>
              </a:ext>
            </a:extLst>
          </p:cNvPr>
          <p:cNvSpPr/>
          <p:nvPr/>
        </p:nvSpPr>
        <p:spPr bwMode="auto">
          <a:xfrm>
            <a:off x="3813641" y="4237382"/>
            <a:ext cx="360040" cy="360040"/>
          </a:xfrm>
          <a:prstGeom prst="ellipse">
            <a:avLst/>
          </a:prstGeom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>
                <a:schemeClr val="tx2"/>
              </a:buClr>
              <a:buSzTx/>
              <a:buFont typeface="Wingdings" pitchFamily="2" charset="2"/>
              <a:buNone/>
              <a:tabLst/>
            </a:pPr>
            <a:r>
              <a:rPr lang="en-US" altLang="zh-TW" dirty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2</a:t>
            </a:r>
            <a:endParaRPr kumimoji="0" lang="zh-TW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14" name="橢圓 13">
            <a:extLst>
              <a:ext uri="{FF2B5EF4-FFF2-40B4-BE49-F238E27FC236}">
                <a16:creationId xmlns:a16="http://schemas.microsoft.com/office/drawing/2014/main" id="{7FB13127-A042-4792-A0A6-66C2042833D0}"/>
              </a:ext>
            </a:extLst>
          </p:cNvPr>
          <p:cNvSpPr/>
          <p:nvPr/>
        </p:nvSpPr>
        <p:spPr bwMode="auto">
          <a:xfrm>
            <a:off x="6244191" y="3483562"/>
            <a:ext cx="360040" cy="360040"/>
          </a:xfrm>
          <a:prstGeom prst="ellipse">
            <a:avLst/>
          </a:prstGeom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>
                <a:schemeClr val="tx2"/>
              </a:buClr>
              <a:buSzTx/>
              <a:buFont typeface="Wingdings" pitchFamily="2" charset="2"/>
              <a:buNone/>
              <a:tabLst/>
            </a:pPr>
            <a:r>
              <a:rPr lang="en-US" altLang="zh-TW" dirty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3</a:t>
            </a:r>
            <a:endParaRPr kumimoji="0" lang="zh-TW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15" name="同侧圆角矩形 25">
            <a:extLst>
              <a:ext uri="{FF2B5EF4-FFF2-40B4-BE49-F238E27FC236}">
                <a16:creationId xmlns:a16="http://schemas.microsoft.com/office/drawing/2014/main" id="{AF01F537-CD87-4B60-962B-1DB3F797B6CE}"/>
              </a:ext>
            </a:extLst>
          </p:cNvPr>
          <p:cNvSpPr/>
          <p:nvPr/>
        </p:nvSpPr>
        <p:spPr bwMode="auto">
          <a:xfrm>
            <a:off x="342892" y="319670"/>
            <a:ext cx="4330708" cy="427233"/>
          </a:xfrm>
          <a:prstGeom prst="round2SameRect">
            <a:avLst>
              <a:gd name="adj1" fmla="val 28836"/>
              <a:gd name="adj2" fmla="val 0"/>
            </a:avLst>
          </a:prstGeom>
          <a:gradFill flip="none" rotWithShape="1">
            <a:gsLst>
              <a:gs pos="0">
                <a:schemeClr val="accent6">
                  <a:lumMod val="60000"/>
                  <a:lumOff val="40000"/>
                  <a:shade val="30000"/>
                  <a:satMod val="115000"/>
                </a:schemeClr>
              </a:gs>
              <a:gs pos="33000">
                <a:schemeClr val="accent6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accent6">
                  <a:lumMod val="60000"/>
                  <a:lumOff val="4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ct val="85000"/>
              </a:lnSpc>
              <a:spcBef>
                <a:spcPct val="15000"/>
              </a:spcBef>
              <a:spcAft>
                <a:spcPts val="0"/>
              </a:spcAft>
              <a:buClr>
                <a:srgbClr val="747273"/>
              </a:buClr>
              <a:defRPr/>
            </a:pPr>
            <a:r>
              <a:rPr lang="zh-TW" altLang="en-US" sz="2700" b="1" kern="0" dirty="0">
                <a:solidFill>
                  <a:prstClr val="white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簽入</a:t>
            </a:r>
            <a:r>
              <a:rPr lang="en-US" altLang="zh-TW" sz="2700" b="1" kern="0" dirty="0">
                <a:solidFill>
                  <a:prstClr val="white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/</a:t>
            </a:r>
            <a:r>
              <a:rPr lang="zh-TW" altLang="en-US" sz="2700" b="1" kern="0" dirty="0">
                <a:solidFill>
                  <a:prstClr val="white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儲存 </a:t>
            </a:r>
            <a:r>
              <a:rPr lang="en-US" altLang="zh-TW" sz="2700" b="1" kern="0" dirty="0">
                <a:solidFill>
                  <a:prstClr val="white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-</a:t>
            </a:r>
            <a:r>
              <a:rPr lang="zh-TW" altLang="en-US" sz="2700" b="1" kern="0" dirty="0">
                <a:solidFill>
                  <a:prstClr val="white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建立屬性</a:t>
            </a:r>
            <a:r>
              <a:rPr lang="en-US" altLang="zh-TW" sz="2700" b="1" kern="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(4/4)</a:t>
            </a:r>
            <a:endParaRPr kumimoji="0" lang="zh-CN" altLang="en-US" sz="2700" b="1" kern="0" dirty="0">
              <a:solidFill>
                <a:prstClr val="white"/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33252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585F9FC4-60C2-4F07-B2E3-2CABA80C7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786" y="1848389"/>
            <a:ext cx="8340213" cy="765763"/>
          </a:xfrm>
        </p:spPr>
        <p:txBody>
          <a:bodyPr>
            <a:normAutofit/>
          </a:bodyPr>
          <a:lstStyle/>
          <a:p>
            <a:r>
              <a:rPr lang="zh-TW" altLang="en-US" sz="4000" dirty="0"/>
              <a:t>簽入</a:t>
            </a:r>
            <a:r>
              <a:rPr lang="en-US" altLang="zh-TW" sz="4000" dirty="0"/>
              <a:t>/</a:t>
            </a:r>
            <a:r>
              <a:rPr lang="zh-TW" altLang="en-US" sz="4000" dirty="0"/>
              <a:t>儲存</a:t>
            </a:r>
          </a:p>
        </p:txBody>
      </p:sp>
      <p:sp>
        <p:nvSpPr>
          <p:cNvPr id="4" name="標題 5">
            <a:extLst>
              <a:ext uri="{FF2B5EF4-FFF2-40B4-BE49-F238E27FC236}">
                <a16:creationId xmlns:a16="http://schemas.microsoft.com/office/drawing/2014/main" id="{9613EA86-064B-4CFB-9961-82E6258C5B3E}"/>
              </a:ext>
            </a:extLst>
          </p:cNvPr>
          <p:cNvSpPr txBox="1">
            <a:spLocks/>
          </p:cNvSpPr>
          <p:nvPr/>
        </p:nvSpPr>
        <p:spPr>
          <a:xfrm>
            <a:off x="803785" y="2532235"/>
            <a:ext cx="8340213" cy="7657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342900" rtl="0" eaLnBrk="1" latinLnBrk="0" hangingPunct="1">
              <a:spcBef>
                <a:spcPct val="0"/>
              </a:spcBef>
              <a:buNone/>
              <a:defRPr sz="27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zh-TW" altLang="en-US" sz="2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編輯屬性</a:t>
            </a:r>
          </a:p>
        </p:txBody>
      </p:sp>
    </p:spTree>
    <p:extLst>
      <p:ext uri="{BB962C8B-B14F-4D97-AF65-F5344CB8AC3E}">
        <p14:creationId xmlns:p14="http://schemas.microsoft.com/office/powerpoint/2010/main" val="41971516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508E5D59-677E-4234-8C9A-793012FC1E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001" y="1118440"/>
            <a:ext cx="3915507" cy="3849657"/>
          </a:xfrm>
        </p:spPr>
        <p:txBody>
          <a:bodyPr numCol="2">
            <a:normAutofit/>
          </a:bodyPr>
          <a:lstStyle/>
          <a:p>
            <a:pPr>
              <a:buFont typeface="Wingdings" panose="05000000000000000000" pitchFamily="2" charset="2"/>
              <a:buChar char="n"/>
            </a:pPr>
            <a:r>
              <a:rPr lang="zh-TW" altLang="en-US" sz="24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環境安裝</a:t>
            </a:r>
            <a:endParaRPr lang="en-US" altLang="zh-TW" sz="2400" b="1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n"/>
            </a:pPr>
            <a:r>
              <a:rPr lang="zh-TW" altLang="en-US" sz="24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登入</a:t>
            </a:r>
            <a:endParaRPr lang="en-US" altLang="zh-TW" sz="2400" b="1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n"/>
            </a:pPr>
            <a:r>
              <a:rPr lang="zh-TW" altLang="en-US" sz="24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簽入</a:t>
            </a:r>
            <a:r>
              <a:rPr lang="en-US" altLang="zh-TW" sz="24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/</a:t>
            </a:r>
            <a:r>
              <a:rPr lang="zh-TW" altLang="en-US" sz="24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儲存</a:t>
            </a:r>
            <a:endParaRPr lang="en-US" altLang="zh-TW" sz="2400" b="1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n"/>
            </a:pPr>
            <a:r>
              <a:rPr lang="zh-TW" altLang="en-US" sz="22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建立屬性</a:t>
            </a:r>
            <a:endParaRPr lang="en-US" altLang="zh-TW" sz="2200" b="1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n"/>
            </a:pPr>
            <a:r>
              <a:rPr lang="zh-TW" altLang="en-US" sz="22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編輯屬性</a:t>
            </a:r>
            <a:endParaRPr lang="en-US" altLang="zh-TW" sz="2200" b="1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n"/>
            </a:pPr>
            <a:r>
              <a:rPr lang="zh-TW" altLang="en-US" sz="24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簽出</a:t>
            </a:r>
            <a:r>
              <a:rPr lang="en-US" altLang="zh-TW" sz="24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/</a:t>
            </a:r>
            <a:r>
              <a:rPr lang="zh-TW" altLang="en-US" sz="24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下載</a:t>
            </a:r>
            <a:endParaRPr lang="en-US" altLang="zh-TW" sz="2400" b="1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n"/>
            </a:pPr>
            <a:endParaRPr lang="en-US" altLang="zh-TW" sz="2400" b="1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07729912-8166-4F39-A2C1-645F9B9B5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0" y="196569"/>
            <a:ext cx="6447501" cy="651463"/>
          </a:xfrm>
        </p:spPr>
        <p:txBody>
          <a:bodyPr/>
          <a:lstStyle/>
          <a:p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</a:p>
        </p:txBody>
      </p:sp>
      <p:cxnSp>
        <p:nvCxnSpPr>
          <p:cNvPr id="5" name="直接连接符 27">
            <a:extLst>
              <a:ext uri="{FF2B5EF4-FFF2-40B4-BE49-F238E27FC236}">
                <a16:creationId xmlns:a16="http://schemas.microsoft.com/office/drawing/2014/main" id="{8DD926E0-C025-4F53-8559-BDA8DF9171E8}"/>
              </a:ext>
            </a:extLst>
          </p:cNvPr>
          <p:cNvCxnSpPr/>
          <p:nvPr/>
        </p:nvCxnSpPr>
        <p:spPr>
          <a:xfrm>
            <a:off x="269875" y="746899"/>
            <a:ext cx="8604250" cy="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>
            <a:extLst>
              <a:ext uri="{FF2B5EF4-FFF2-40B4-BE49-F238E27FC236}">
                <a16:creationId xmlns:a16="http://schemas.microsoft.com/office/drawing/2014/main" id="{AB9522AE-5366-433E-A14F-38A2E217699B}"/>
              </a:ext>
            </a:extLst>
          </p:cNvPr>
          <p:cNvSpPr/>
          <p:nvPr/>
        </p:nvSpPr>
        <p:spPr>
          <a:xfrm>
            <a:off x="817756" y="848032"/>
            <a:ext cx="1286107" cy="4272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701255E1-5C24-4FC7-907C-BCC49CE24EF1}"/>
              </a:ext>
            </a:extLst>
          </p:cNvPr>
          <p:cNvSpPr/>
          <p:nvPr/>
        </p:nvSpPr>
        <p:spPr>
          <a:xfrm>
            <a:off x="817756" y="1732198"/>
            <a:ext cx="1286107" cy="5129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C562EB92-EFA9-4C64-8A2F-8107E6FEA700}"/>
              </a:ext>
            </a:extLst>
          </p:cNvPr>
          <p:cNvSpPr/>
          <p:nvPr/>
        </p:nvSpPr>
        <p:spPr>
          <a:xfrm>
            <a:off x="817756" y="1732198"/>
            <a:ext cx="1286107" cy="5339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48" name="同侧圆角矩形 25">
            <a:extLst>
              <a:ext uri="{FF2B5EF4-FFF2-40B4-BE49-F238E27FC236}">
                <a16:creationId xmlns:a16="http://schemas.microsoft.com/office/drawing/2014/main" id="{03BB31DE-6081-4108-BA21-268ACFCD9764}"/>
              </a:ext>
            </a:extLst>
          </p:cNvPr>
          <p:cNvSpPr/>
          <p:nvPr/>
        </p:nvSpPr>
        <p:spPr bwMode="auto">
          <a:xfrm>
            <a:off x="342894" y="319670"/>
            <a:ext cx="2369826" cy="427233"/>
          </a:xfrm>
          <a:prstGeom prst="round2SameRect">
            <a:avLst>
              <a:gd name="adj1" fmla="val 28836"/>
              <a:gd name="adj2" fmla="val 0"/>
            </a:avLst>
          </a:prstGeom>
          <a:gradFill flip="none" rotWithShape="1">
            <a:gsLst>
              <a:gs pos="0">
                <a:schemeClr val="accent6">
                  <a:lumMod val="60000"/>
                  <a:lumOff val="40000"/>
                  <a:shade val="30000"/>
                  <a:satMod val="115000"/>
                </a:schemeClr>
              </a:gs>
              <a:gs pos="33000">
                <a:schemeClr val="accent6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accent6">
                  <a:lumMod val="60000"/>
                  <a:lumOff val="4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ct val="85000"/>
              </a:lnSpc>
              <a:spcBef>
                <a:spcPct val="15000"/>
              </a:spcBef>
              <a:spcAft>
                <a:spcPts val="0"/>
              </a:spcAft>
              <a:buClr>
                <a:srgbClr val="747273"/>
              </a:buClr>
              <a:defRPr/>
            </a:pPr>
            <a:r>
              <a:rPr kumimoji="0" lang="zh-TW" altLang="en-US" sz="2700" b="1" kern="0" dirty="0">
                <a:solidFill>
                  <a:prstClr val="white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目錄</a:t>
            </a:r>
            <a:endParaRPr kumimoji="0" lang="zh-CN" altLang="en-US" sz="2700" b="1" kern="0" dirty="0">
              <a:solidFill>
                <a:prstClr val="white"/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9" name="內容版面配置區 1">
            <a:extLst>
              <a:ext uri="{FF2B5EF4-FFF2-40B4-BE49-F238E27FC236}">
                <a16:creationId xmlns:a16="http://schemas.microsoft.com/office/drawing/2014/main" id="{0353C781-8CEF-4251-926E-64280D3C33B6}"/>
              </a:ext>
            </a:extLst>
          </p:cNvPr>
          <p:cNvSpPr txBox="1">
            <a:spLocks/>
          </p:cNvSpPr>
          <p:nvPr/>
        </p:nvSpPr>
        <p:spPr>
          <a:xfrm>
            <a:off x="5091724" y="1174129"/>
            <a:ext cx="4614984" cy="3849657"/>
          </a:xfrm>
          <a:prstGeom prst="rect">
            <a:avLst/>
          </a:prstGeom>
        </p:spPr>
        <p:txBody>
          <a:bodyPr vert="horz" lIns="91440" tIns="45720" rIns="91440" bIns="45720" numCol="2" rtlCol="0">
            <a:normAutofit/>
          </a:bodyPr>
          <a:lstStyle>
            <a:lvl1pPr marL="257175" indent="-257175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n"/>
            </a:pPr>
            <a:r>
              <a:rPr lang="zh-TW" altLang="en-US" sz="24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進階說明</a:t>
            </a:r>
            <a:endParaRPr lang="en-US" altLang="zh-TW" sz="2400" b="1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n"/>
            </a:pPr>
            <a:r>
              <a:rPr lang="zh-TW" altLang="en-US" sz="22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屬性設定</a:t>
            </a:r>
            <a:endParaRPr lang="en-US" altLang="zh-TW" sz="2200" b="1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n"/>
            </a:pPr>
            <a:r>
              <a:rPr lang="en-US" altLang="zh-TW" sz="22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2D</a:t>
            </a:r>
            <a:r>
              <a:rPr lang="zh-TW" altLang="en-US" sz="22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簽入帶</a:t>
            </a:r>
            <a:r>
              <a:rPr lang="en-US" altLang="zh-TW" sz="22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3D</a:t>
            </a:r>
          </a:p>
          <a:p>
            <a:pPr lvl="1">
              <a:buFont typeface="Wingdings" panose="05000000000000000000" pitchFamily="2" charset="2"/>
              <a:buChar char="n"/>
            </a:pPr>
            <a:r>
              <a:rPr lang="en-US" altLang="zh-TW" sz="22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3D</a:t>
            </a:r>
            <a:r>
              <a:rPr lang="zh-TW" altLang="en-US" sz="22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簽入帶</a:t>
            </a:r>
            <a:r>
              <a:rPr lang="en-US" altLang="zh-TW" sz="22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2D</a:t>
            </a:r>
          </a:p>
        </p:txBody>
      </p:sp>
    </p:spTree>
    <p:extLst>
      <p:ext uri="{BB962C8B-B14F-4D97-AF65-F5344CB8AC3E}">
        <p14:creationId xmlns:p14="http://schemas.microsoft.com/office/powerpoint/2010/main" val="11574532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8CD49021-3E38-47AE-A1FC-7A364EDDFE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1026" b="60427"/>
          <a:stretch/>
        </p:blipFill>
        <p:spPr>
          <a:xfrm>
            <a:off x="342892" y="1869561"/>
            <a:ext cx="5529287" cy="2513148"/>
          </a:xfrm>
          <a:prstGeom prst="rect">
            <a:avLst/>
          </a:prstGeom>
        </p:spPr>
      </p:pic>
      <p:sp>
        <p:nvSpPr>
          <p:cNvPr id="3" name="標題 2">
            <a:extLst>
              <a:ext uri="{FF2B5EF4-FFF2-40B4-BE49-F238E27FC236}">
                <a16:creationId xmlns:a16="http://schemas.microsoft.com/office/drawing/2014/main" id="{07729912-8166-4F39-A2C1-645F9B9B5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0" y="196569"/>
            <a:ext cx="6447501" cy="651463"/>
          </a:xfrm>
        </p:spPr>
        <p:txBody>
          <a:bodyPr/>
          <a:lstStyle/>
          <a:p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</a:p>
        </p:txBody>
      </p:sp>
      <p:cxnSp>
        <p:nvCxnSpPr>
          <p:cNvPr id="5" name="直接连接符 27">
            <a:extLst>
              <a:ext uri="{FF2B5EF4-FFF2-40B4-BE49-F238E27FC236}">
                <a16:creationId xmlns:a16="http://schemas.microsoft.com/office/drawing/2014/main" id="{8DD926E0-C025-4F53-8559-BDA8DF9171E8}"/>
              </a:ext>
            </a:extLst>
          </p:cNvPr>
          <p:cNvCxnSpPr/>
          <p:nvPr/>
        </p:nvCxnSpPr>
        <p:spPr>
          <a:xfrm>
            <a:off x="269875" y="746899"/>
            <a:ext cx="8604250" cy="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同侧圆角矩形 25">
            <a:extLst>
              <a:ext uri="{FF2B5EF4-FFF2-40B4-BE49-F238E27FC236}">
                <a16:creationId xmlns:a16="http://schemas.microsoft.com/office/drawing/2014/main" id="{03BB31DE-6081-4108-BA21-268ACFCD9764}"/>
              </a:ext>
            </a:extLst>
          </p:cNvPr>
          <p:cNvSpPr/>
          <p:nvPr/>
        </p:nvSpPr>
        <p:spPr bwMode="auto">
          <a:xfrm>
            <a:off x="342893" y="319670"/>
            <a:ext cx="2390928" cy="427233"/>
          </a:xfrm>
          <a:prstGeom prst="round2SameRect">
            <a:avLst>
              <a:gd name="adj1" fmla="val 28836"/>
              <a:gd name="adj2" fmla="val 0"/>
            </a:avLst>
          </a:prstGeom>
          <a:gradFill flip="none" rotWithShape="1">
            <a:gsLst>
              <a:gs pos="0">
                <a:schemeClr val="accent6">
                  <a:lumMod val="60000"/>
                  <a:lumOff val="40000"/>
                  <a:shade val="30000"/>
                  <a:satMod val="115000"/>
                </a:schemeClr>
              </a:gs>
              <a:gs pos="33000">
                <a:schemeClr val="accent6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accent6">
                  <a:lumMod val="60000"/>
                  <a:lumOff val="4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ct val="85000"/>
              </a:lnSpc>
              <a:spcBef>
                <a:spcPct val="15000"/>
              </a:spcBef>
              <a:spcAft>
                <a:spcPts val="0"/>
              </a:spcAft>
              <a:buClr>
                <a:srgbClr val="747273"/>
              </a:buClr>
              <a:defRPr/>
            </a:pPr>
            <a:r>
              <a:rPr lang="zh-TW" altLang="en-US" sz="2700" b="1" kern="0" dirty="0">
                <a:solidFill>
                  <a:prstClr val="white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簽入</a:t>
            </a:r>
            <a:r>
              <a:rPr lang="en-US" altLang="zh-TW" sz="2700" b="1" kern="0" dirty="0">
                <a:solidFill>
                  <a:prstClr val="white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/</a:t>
            </a:r>
            <a:r>
              <a:rPr lang="zh-TW" altLang="en-US" sz="2700" b="1" kern="0" dirty="0">
                <a:solidFill>
                  <a:prstClr val="white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儲存</a:t>
            </a:r>
            <a:endParaRPr kumimoji="0" lang="zh-CN" altLang="en-US" sz="2700" b="1" kern="0" dirty="0">
              <a:solidFill>
                <a:prstClr val="white"/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1612EA93-5E4F-4BA9-B850-B36F4B651BD4}"/>
              </a:ext>
            </a:extLst>
          </p:cNvPr>
          <p:cNvSpPr txBox="1"/>
          <p:nvPr/>
        </p:nvSpPr>
        <p:spPr>
          <a:xfrm>
            <a:off x="508000" y="1029030"/>
            <a:ext cx="34387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①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點選屬性設定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②顯示設定屬性視窗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同侧圆角矩形 25">
            <a:extLst>
              <a:ext uri="{FF2B5EF4-FFF2-40B4-BE49-F238E27FC236}">
                <a16:creationId xmlns:a16="http://schemas.microsoft.com/office/drawing/2014/main" id="{C27C6923-97C8-4375-9E16-4BF6B9454773}"/>
              </a:ext>
            </a:extLst>
          </p:cNvPr>
          <p:cNvSpPr/>
          <p:nvPr/>
        </p:nvSpPr>
        <p:spPr bwMode="auto">
          <a:xfrm>
            <a:off x="342892" y="319670"/>
            <a:ext cx="4393231" cy="427233"/>
          </a:xfrm>
          <a:prstGeom prst="round2SameRect">
            <a:avLst>
              <a:gd name="adj1" fmla="val 28836"/>
              <a:gd name="adj2" fmla="val 0"/>
            </a:avLst>
          </a:prstGeom>
          <a:gradFill flip="none" rotWithShape="1">
            <a:gsLst>
              <a:gs pos="0">
                <a:schemeClr val="accent6">
                  <a:lumMod val="60000"/>
                  <a:lumOff val="40000"/>
                  <a:shade val="30000"/>
                  <a:satMod val="115000"/>
                </a:schemeClr>
              </a:gs>
              <a:gs pos="33000">
                <a:schemeClr val="accent6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accent6">
                  <a:lumMod val="60000"/>
                  <a:lumOff val="4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ct val="85000"/>
              </a:lnSpc>
              <a:spcBef>
                <a:spcPct val="15000"/>
              </a:spcBef>
              <a:spcAft>
                <a:spcPts val="0"/>
              </a:spcAft>
              <a:buClr>
                <a:srgbClr val="747273"/>
              </a:buClr>
              <a:defRPr/>
            </a:pPr>
            <a:r>
              <a:rPr lang="zh-TW" altLang="en-US" sz="2700" b="1" kern="0" dirty="0">
                <a:solidFill>
                  <a:prstClr val="white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簽入</a:t>
            </a:r>
            <a:r>
              <a:rPr lang="en-US" altLang="zh-TW" sz="2700" b="1" kern="0" dirty="0">
                <a:solidFill>
                  <a:prstClr val="white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/</a:t>
            </a:r>
            <a:r>
              <a:rPr lang="zh-TW" altLang="en-US" sz="2700" b="1" kern="0" dirty="0">
                <a:solidFill>
                  <a:prstClr val="white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儲存 </a:t>
            </a:r>
            <a:r>
              <a:rPr lang="en-US" altLang="zh-TW" sz="2700" b="1" kern="0" dirty="0">
                <a:solidFill>
                  <a:prstClr val="white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–</a:t>
            </a:r>
            <a:r>
              <a:rPr lang="zh-TW" altLang="en-US" sz="2700" b="1" kern="0" dirty="0">
                <a:solidFill>
                  <a:prstClr val="white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編輯屬性</a:t>
            </a:r>
            <a:r>
              <a:rPr lang="en-US" altLang="zh-TW" sz="2700" b="1" kern="0" dirty="0">
                <a:solidFill>
                  <a:prstClr val="white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(1/4)</a:t>
            </a:r>
            <a:endParaRPr kumimoji="0" lang="zh-CN" altLang="en-US" sz="2700" b="1" kern="0" dirty="0">
              <a:solidFill>
                <a:prstClr val="white"/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02157C8F-AC16-4C0F-A0BF-E08AF1F5C0C6}"/>
              </a:ext>
            </a:extLst>
          </p:cNvPr>
          <p:cNvSpPr/>
          <p:nvPr/>
        </p:nvSpPr>
        <p:spPr bwMode="auto">
          <a:xfrm>
            <a:off x="2348088" y="2307469"/>
            <a:ext cx="441249" cy="638646"/>
          </a:xfrm>
          <a:prstGeom prst="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>
                <a:schemeClr val="tx2"/>
              </a:buClr>
              <a:buSzTx/>
              <a:buFont typeface="Wingdings" pitchFamily="2" charset="2"/>
              <a:buNone/>
              <a:tabLst/>
            </a:pPr>
            <a:endParaRPr kumimoji="0" lang="zh-TW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8C446625-4E1D-4DB1-ABBD-25D703F27508}"/>
              </a:ext>
            </a:extLst>
          </p:cNvPr>
          <p:cNvSpPr/>
          <p:nvPr/>
        </p:nvSpPr>
        <p:spPr bwMode="auto">
          <a:xfrm>
            <a:off x="2062276" y="2059137"/>
            <a:ext cx="360040" cy="360040"/>
          </a:xfrm>
          <a:prstGeom prst="ellipse">
            <a:avLst/>
          </a:prstGeom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>
                <a:schemeClr val="tx2"/>
              </a:buClr>
              <a:buSzTx/>
              <a:buFont typeface="Wingdings" pitchFamily="2" charset="2"/>
              <a:buNone/>
              <a:tabLst/>
            </a:pPr>
            <a:r>
              <a:rPr kumimoji="0" lang="en-US" altLang="zh-TW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軟正黑體" pitchFamily="34" charset="-120"/>
                <a:ea typeface="微軟正黑體" pitchFamily="34" charset="-120"/>
              </a:rPr>
              <a:t>1</a:t>
            </a:r>
            <a:endParaRPr kumimoji="0" lang="zh-TW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3B1E03D2-86E2-452A-994C-12942864763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66" b="4990"/>
          <a:stretch/>
        </p:blipFill>
        <p:spPr>
          <a:xfrm>
            <a:off x="3548248" y="2059137"/>
            <a:ext cx="5434012" cy="2908964"/>
          </a:xfrm>
          <a:prstGeom prst="rect">
            <a:avLst/>
          </a:prstGeom>
        </p:spPr>
      </p:pic>
      <p:sp>
        <p:nvSpPr>
          <p:cNvPr id="14" name="橢圓 13">
            <a:extLst>
              <a:ext uri="{FF2B5EF4-FFF2-40B4-BE49-F238E27FC236}">
                <a16:creationId xmlns:a16="http://schemas.microsoft.com/office/drawing/2014/main" id="{6F363AE0-A149-48F7-89FA-F93F15DB41D1}"/>
              </a:ext>
            </a:extLst>
          </p:cNvPr>
          <p:cNvSpPr/>
          <p:nvPr/>
        </p:nvSpPr>
        <p:spPr bwMode="auto">
          <a:xfrm>
            <a:off x="4169241" y="2160269"/>
            <a:ext cx="360040" cy="360040"/>
          </a:xfrm>
          <a:prstGeom prst="ellipse">
            <a:avLst/>
          </a:prstGeom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>
                <a:schemeClr val="tx2"/>
              </a:buClr>
              <a:buSzTx/>
              <a:buFont typeface="Wingdings" pitchFamily="2" charset="2"/>
              <a:buNone/>
              <a:tabLst/>
            </a:pPr>
            <a:r>
              <a:rPr lang="en-US" altLang="zh-TW" dirty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2</a:t>
            </a:r>
            <a:endParaRPr kumimoji="0" lang="zh-TW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軟正黑體" pitchFamily="34" charset="-120"/>
              <a:ea typeface="微軟正黑體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2618849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圖片 11">
            <a:extLst>
              <a:ext uri="{FF2B5EF4-FFF2-40B4-BE49-F238E27FC236}">
                <a16:creationId xmlns:a16="http://schemas.microsoft.com/office/drawing/2014/main" id="{860E3154-BD15-4109-9962-DA8B630D81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891" t="10155" r="18897" b="15442"/>
          <a:stretch/>
        </p:blipFill>
        <p:spPr>
          <a:xfrm>
            <a:off x="3407507" y="1174129"/>
            <a:ext cx="5541108" cy="3727711"/>
          </a:xfrm>
          <a:prstGeom prst="rect">
            <a:avLst/>
          </a:prstGeom>
        </p:spPr>
      </p:pic>
      <p:sp>
        <p:nvSpPr>
          <p:cNvPr id="3" name="標題 2">
            <a:extLst>
              <a:ext uri="{FF2B5EF4-FFF2-40B4-BE49-F238E27FC236}">
                <a16:creationId xmlns:a16="http://schemas.microsoft.com/office/drawing/2014/main" id="{07729912-8166-4F39-A2C1-645F9B9B5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0" y="196569"/>
            <a:ext cx="6447501" cy="651463"/>
          </a:xfrm>
        </p:spPr>
        <p:txBody>
          <a:bodyPr/>
          <a:lstStyle/>
          <a:p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</a:p>
        </p:txBody>
      </p:sp>
      <p:cxnSp>
        <p:nvCxnSpPr>
          <p:cNvPr id="5" name="直接连接符 27">
            <a:extLst>
              <a:ext uri="{FF2B5EF4-FFF2-40B4-BE49-F238E27FC236}">
                <a16:creationId xmlns:a16="http://schemas.microsoft.com/office/drawing/2014/main" id="{8DD926E0-C025-4F53-8559-BDA8DF9171E8}"/>
              </a:ext>
            </a:extLst>
          </p:cNvPr>
          <p:cNvCxnSpPr/>
          <p:nvPr/>
        </p:nvCxnSpPr>
        <p:spPr>
          <a:xfrm>
            <a:off x="269875" y="746899"/>
            <a:ext cx="8604250" cy="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同侧圆角矩形 25">
            <a:extLst>
              <a:ext uri="{FF2B5EF4-FFF2-40B4-BE49-F238E27FC236}">
                <a16:creationId xmlns:a16="http://schemas.microsoft.com/office/drawing/2014/main" id="{03BB31DE-6081-4108-BA21-268ACFCD9764}"/>
              </a:ext>
            </a:extLst>
          </p:cNvPr>
          <p:cNvSpPr/>
          <p:nvPr/>
        </p:nvSpPr>
        <p:spPr bwMode="auto">
          <a:xfrm>
            <a:off x="342893" y="319670"/>
            <a:ext cx="2390928" cy="427233"/>
          </a:xfrm>
          <a:prstGeom prst="round2SameRect">
            <a:avLst>
              <a:gd name="adj1" fmla="val 28836"/>
              <a:gd name="adj2" fmla="val 0"/>
            </a:avLst>
          </a:prstGeom>
          <a:gradFill flip="none" rotWithShape="1">
            <a:gsLst>
              <a:gs pos="0">
                <a:schemeClr val="accent6">
                  <a:lumMod val="60000"/>
                  <a:lumOff val="40000"/>
                  <a:shade val="30000"/>
                  <a:satMod val="115000"/>
                </a:schemeClr>
              </a:gs>
              <a:gs pos="33000">
                <a:schemeClr val="accent6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accent6">
                  <a:lumMod val="60000"/>
                  <a:lumOff val="4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ct val="85000"/>
              </a:lnSpc>
              <a:spcBef>
                <a:spcPct val="15000"/>
              </a:spcBef>
              <a:spcAft>
                <a:spcPts val="0"/>
              </a:spcAft>
              <a:buClr>
                <a:srgbClr val="747273"/>
              </a:buClr>
              <a:defRPr/>
            </a:pPr>
            <a:r>
              <a:rPr lang="zh-TW" altLang="en-US" sz="2700" b="1" kern="0" dirty="0">
                <a:solidFill>
                  <a:prstClr val="white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簽入</a:t>
            </a:r>
            <a:r>
              <a:rPr lang="en-US" altLang="zh-TW" sz="2700" b="1" kern="0" dirty="0">
                <a:solidFill>
                  <a:prstClr val="white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/</a:t>
            </a:r>
            <a:r>
              <a:rPr lang="zh-TW" altLang="en-US" sz="2700" b="1" kern="0" dirty="0">
                <a:solidFill>
                  <a:prstClr val="white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儲存</a:t>
            </a:r>
            <a:endParaRPr kumimoji="0" lang="zh-CN" altLang="en-US" sz="2700" b="1" kern="0" dirty="0">
              <a:solidFill>
                <a:prstClr val="white"/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8C446625-4E1D-4DB1-ABBD-25D703F27508}"/>
              </a:ext>
            </a:extLst>
          </p:cNvPr>
          <p:cNvSpPr/>
          <p:nvPr/>
        </p:nvSpPr>
        <p:spPr bwMode="auto">
          <a:xfrm>
            <a:off x="3493210" y="2199569"/>
            <a:ext cx="360040" cy="360040"/>
          </a:xfrm>
          <a:prstGeom prst="ellipse">
            <a:avLst/>
          </a:prstGeom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>
                <a:schemeClr val="tx2"/>
              </a:buClr>
              <a:buSzTx/>
              <a:buFont typeface="Wingdings" pitchFamily="2" charset="2"/>
              <a:buNone/>
              <a:tabLst/>
            </a:pPr>
            <a:r>
              <a:rPr kumimoji="0" lang="en-US" altLang="zh-TW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軟正黑體" pitchFamily="34" charset="-120"/>
                <a:ea typeface="微軟正黑體" pitchFamily="34" charset="-120"/>
              </a:rPr>
              <a:t>1</a:t>
            </a:r>
            <a:endParaRPr kumimoji="0" lang="zh-TW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FE398F44-2CA2-4C12-9F29-4571293BC870}"/>
              </a:ext>
            </a:extLst>
          </p:cNvPr>
          <p:cNvSpPr/>
          <p:nvPr/>
        </p:nvSpPr>
        <p:spPr bwMode="auto">
          <a:xfrm>
            <a:off x="7092804" y="1029030"/>
            <a:ext cx="360040" cy="360040"/>
          </a:xfrm>
          <a:prstGeom prst="ellipse">
            <a:avLst/>
          </a:prstGeom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>
                <a:schemeClr val="tx2"/>
              </a:buClr>
              <a:buSzTx/>
              <a:buFont typeface="Wingdings" pitchFamily="2" charset="2"/>
              <a:buNone/>
              <a:tabLst/>
            </a:pPr>
            <a:r>
              <a:rPr lang="en-US" altLang="zh-TW" dirty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2</a:t>
            </a:r>
            <a:endParaRPr kumimoji="0" lang="zh-TW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9902FEE5-2D85-49E4-9996-368140331F41}"/>
              </a:ext>
            </a:extLst>
          </p:cNvPr>
          <p:cNvSpPr/>
          <p:nvPr/>
        </p:nvSpPr>
        <p:spPr bwMode="auto">
          <a:xfrm>
            <a:off x="8186958" y="4278550"/>
            <a:ext cx="360040" cy="360040"/>
          </a:xfrm>
          <a:prstGeom prst="ellipse">
            <a:avLst/>
          </a:prstGeom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>
                <a:schemeClr val="tx2"/>
              </a:buClr>
              <a:buSzTx/>
              <a:buFont typeface="Wingdings" pitchFamily="2" charset="2"/>
              <a:buNone/>
              <a:tabLst/>
            </a:pPr>
            <a:r>
              <a:rPr lang="en-US" altLang="zh-TW" dirty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3</a:t>
            </a:r>
            <a:endParaRPr kumimoji="0" lang="zh-TW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1612EA93-5E4F-4BA9-B850-B36F4B651BD4}"/>
              </a:ext>
            </a:extLst>
          </p:cNvPr>
          <p:cNvSpPr txBox="1"/>
          <p:nvPr/>
        </p:nvSpPr>
        <p:spPr>
          <a:xfrm>
            <a:off x="508001" y="1029030"/>
            <a:ext cx="282135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①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點選編輯的圖檔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②編輯屬性欄位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③編輯結束後儲存</a:t>
            </a:r>
            <a:endParaRPr lang="en-US" altLang="zh-TW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④不再編輯後點選取消並關閉視窗</a:t>
            </a:r>
            <a:endParaRPr lang="en-US" altLang="zh-TW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TW" altLang="en-US" dirty="0"/>
          </a:p>
        </p:txBody>
      </p:sp>
      <p:sp>
        <p:nvSpPr>
          <p:cNvPr id="11" name="同侧圆角矩形 25">
            <a:extLst>
              <a:ext uri="{FF2B5EF4-FFF2-40B4-BE49-F238E27FC236}">
                <a16:creationId xmlns:a16="http://schemas.microsoft.com/office/drawing/2014/main" id="{C27C6923-97C8-4375-9E16-4BF6B9454773}"/>
              </a:ext>
            </a:extLst>
          </p:cNvPr>
          <p:cNvSpPr/>
          <p:nvPr/>
        </p:nvSpPr>
        <p:spPr bwMode="auto">
          <a:xfrm>
            <a:off x="342892" y="319670"/>
            <a:ext cx="4229108" cy="427233"/>
          </a:xfrm>
          <a:prstGeom prst="round2SameRect">
            <a:avLst>
              <a:gd name="adj1" fmla="val 28836"/>
              <a:gd name="adj2" fmla="val 0"/>
            </a:avLst>
          </a:prstGeom>
          <a:gradFill flip="none" rotWithShape="1">
            <a:gsLst>
              <a:gs pos="0">
                <a:schemeClr val="accent6">
                  <a:lumMod val="60000"/>
                  <a:lumOff val="40000"/>
                  <a:shade val="30000"/>
                  <a:satMod val="115000"/>
                </a:schemeClr>
              </a:gs>
              <a:gs pos="33000">
                <a:schemeClr val="accent6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accent6">
                  <a:lumMod val="60000"/>
                  <a:lumOff val="4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ct val="85000"/>
              </a:lnSpc>
              <a:spcBef>
                <a:spcPct val="15000"/>
              </a:spcBef>
              <a:spcAft>
                <a:spcPts val="0"/>
              </a:spcAft>
              <a:buClr>
                <a:srgbClr val="747273"/>
              </a:buClr>
              <a:defRPr/>
            </a:pPr>
            <a:r>
              <a:rPr lang="zh-TW" altLang="en-US" sz="2700" b="1" kern="0" dirty="0">
                <a:solidFill>
                  <a:prstClr val="white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簽入</a:t>
            </a:r>
            <a:r>
              <a:rPr lang="en-US" altLang="zh-TW" sz="2700" b="1" kern="0" dirty="0">
                <a:solidFill>
                  <a:prstClr val="white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/</a:t>
            </a:r>
            <a:r>
              <a:rPr lang="zh-TW" altLang="en-US" sz="2700" b="1" kern="0" dirty="0">
                <a:solidFill>
                  <a:prstClr val="white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儲存 </a:t>
            </a:r>
            <a:r>
              <a:rPr lang="en-US" altLang="zh-TW" sz="2700" b="1" kern="0" dirty="0">
                <a:solidFill>
                  <a:prstClr val="white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–</a:t>
            </a:r>
            <a:r>
              <a:rPr lang="zh-TW" altLang="en-US" sz="2700" b="1" kern="0" dirty="0">
                <a:solidFill>
                  <a:prstClr val="white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編輯屬性</a:t>
            </a:r>
            <a:r>
              <a:rPr lang="en-US" altLang="zh-TW" sz="2700" b="1" kern="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(2/4)</a:t>
            </a:r>
            <a:endParaRPr kumimoji="0" lang="zh-CN" altLang="en-US" sz="2700" b="1" kern="0" dirty="0">
              <a:solidFill>
                <a:prstClr val="white"/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DE40D0CF-F131-43C7-8AFD-9B98738CF884}"/>
              </a:ext>
            </a:extLst>
          </p:cNvPr>
          <p:cNvSpPr/>
          <p:nvPr/>
        </p:nvSpPr>
        <p:spPr bwMode="auto">
          <a:xfrm>
            <a:off x="7198312" y="4278550"/>
            <a:ext cx="360040" cy="360040"/>
          </a:xfrm>
          <a:prstGeom prst="ellipse">
            <a:avLst/>
          </a:prstGeom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>
                <a:schemeClr val="tx2"/>
              </a:buClr>
              <a:buSzTx/>
              <a:buFont typeface="Wingdings" pitchFamily="2" charset="2"/>
              <a:buNone/>
              <a:tabLst/>
            </a:pPr>
            <a:r>
              <a:rPr kumimoji="0" lang="en-US" altLang="zh-TW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軟正黑體" pitchFamily="34" charset="-120"/>
                <a:ea typeface="微軟正黑體" pitchFamily="34" charset="-120"/>
              </a:rPr>
              <a:t>4</a:t>
            </a:r>
            <a:endParaRPr kumimoji="0" lang="zh-TW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軟正黑體" pitchFamily="34" charset="-120"/>
              <a:ea typeface="微軟正黑體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7349797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260BB43E-DBD9-475A-BEAB-C6F7D384A1C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1041" b="6486"/>
          <a:stretch/>
        </p:blipFill>
        <p:spPr>
          <a:xfrm>
            <a:off x="3946769" y="1029030"/>
            <a:ext cx="5040923" cy="3845205"/>
          </a:xfrm>
          <a:prstGeom prst="rect">
            <a:avLst/>
          </a:prstGeom>
        </p:spPr>
      </p:pic>
      <p:sp>
        <p:nvSpPr>
          <p:cNvPr id="3" name="標題 2">
            <a:extLst>
              <a:ext uri="{FF2B5EF4-FFF2-40B4-BE49-F238E27FC236}">
                <a16:creationId xmlns:a16="http://schemas.microsoft.com/office/drawing/2014/main" id="{07729912-8166-4F39-A2C1-645F9B9B5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0" y="196569"/>
            <a:ext cx="6447501" cy="651463"/>
          </a:xfrm>
        </p:spPr>
        <p:txBody>
          <a:bodyPr/>
          <a:lstStyle/>
          <a:p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</a:p>
        </p:txBody>
      </p:sp>
      <p:cxnSp>
        <p:nvCxnSpPr>
          <p:cNvPr id="5" name="直接连接符 27">
            <a:extLst>
              <a:ext uri="{FF2B5EF4-FFF2-40B4-BE49-F238E27FC236}">
                <a16:creationId xmlns:a16="http://schemas.microsoft.com/office/drawing/2014/main" id="{8DD926E0-C025-4F53-8559-BDA8DF9171E8}"/>
              </a:ext>
            </a:extLst>
          </p:cNvPr>
          <p:cNvCxnSpPr/>
          <p:nvPr/>
        </p:nvCxnSpPr>
        <p:spPr>
          <a:xfrm>
            <a:off x="269875" y="746899"/>
            <a:ext cx="8604250" cy="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同侧圆角矩形 25">
            <a:extLst>
              <a:ext uri="{FF2B5EF4-FFF2-40B4-BE49-F238E27FC236}">
                <a16:creationId xmlns:a16="http://schemas.microsoft.com/office/drawing/2014/main" id="{03BB31DE-6081-4108-BA21-268ACFCD9764}"/>
              </a:ext>
            </a:extLst>
          </p:cNvPr>
          <p:cNvSpPr/>
          <p:nvPr/>
        </p:nvSpPr>
        <p:spPr bwMode="auto">
          <a:xfrm>
            <a:off x="342893" y="319670"/>
            <a:ext cx="2390928" cy="427233"/>
          </a:xfrm>
          <a:prstGeom prst="round2SameRect">
            <a:avLst>
              <a:gd name="adj1" fmla="val 28836"/>
              <a:gd name="adj2" fmla="val 0"/>
            </a:avLst>
          </a:prstGeom>
          <a:gradFill flip="none" rotWithShape="1">
            <a:gsLst>
              <a:gs pos="0">
                <a:schemeClr val="accent6">
                  <a:lumMod val="60000"/>
                  <a:lumOff val="40000"/>
                  <a:shade val="30000"/>
                  <a:satMod val="115000"/>
                </a:schemeClr>
              </a:gs>
              <a:gs pos="33000">
                <a:schemeClr val="accent6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accent6">
                  <a:lumMod val="60000"/>
                  <a:lumOff val="4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ct val="85000"/>
              </a:lnSpc>
              <a:spcBef>
                <a:spcPct val="15000"/>
              </a:spcBef>
              <a:spcAft>
                <a:spcPts val="0"/>
              </a:spcAft>
              <a:buClr>
                <a:srgbClr val="747273"/>
              </a:buClr>
              <a:defRPr/>
            </a:pPr>
            <a:r>
              <a:rPr lang="zh-TW" altLang="en-US" sz="2700" b="1" kern="0" dirty="0">
                <a:solidFill>
                  <a:prstClr val="white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簽入</a:t>
            </a:r>
            <a:r>
              <a:rPr lang="en-US" altLang="zh-TW" sz="2700" b="1" kern="0" dirty="0">
                <a:solidFill>
                  <a:prstClr val="white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/</a:t>
            </a:r>
            <a:r>
              <a:rPr lang="zh-TW" altLang="en-US" sz="2700" b="1" kern="0" dirty="0">
                <a:solidFill>
                  <a:prstClr val="white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儲存</a:t>
            </a:r>
            <a:endParaRPr kumimoji="0" lang="zh-CN" altLang="en-US" sz="2700" b="1" kern="0" dirty="0">
              <a:solidFill>
                <a:prstClr val="white"/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1612EA93-5E4F-4BA9-B850-B36F4B651BD4}"/>
              </a:ext>
            </a:extLst>
          </p:cNvPr>
          <p:cNvSpPr txBox="1"/>
          <p:nvPr/>
        </p:nvSpPr>
        <p:spPr>
          <a:xfrm>
            <a:off x="508000" y="1029030"/>
            <a:ext cx="34387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當組合圖擁有子階工程圖如何操作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①插入兩個零件並儲存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同侧圆角矩形 25">
            <a:extLst>
              <a:ext uri="{FF2B5EF4-FFF2-40B4-BE49-F238E27FC236}">
                <a16:creationId xmlns:a16="http://schemas.microsoft.com/office/drawing/2014/main" id="{C27C6923-97C8-4375-9E16-4BF6B9454773}"/>
              </a:ext>
            </a:extLst>
          </p:cNvPr>
          <p:cNvSpPr/>
          <p:nvPr/>
        </p:nvSpPr>
        <p:spPr bwMode="auto">
          <a:xfrm>
            <a:off x="342893" y="342261"/>
            <a:ext cx="4361969" cy="427233"/>
          </a:xfrm>
          <a:prstGeom prst="round2SameRect">
            <a:avLst>
              <a:gd name="adj1" fmla="val 28836"/>
              <a:gd name="adj2" fmla="val 0"/>
            </a:avLst>
          </a:prstGeom>
          <a:gradFill flip="none" rotWithShape="1">
            <a:gsLst>
              <a:gs pos="0">
                <a:schemeClr val="accent6">
                  <a:lumMod val="60000"/>
                  <a:lumOff val="40000"/>
                  <a:shade val="30000"/>
                  <a:satMod val="115000"/>
                </a:schemeClr>
              </a:gs>
              <a:gs pos="33000">
                <a:schemeClr val="accent6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accent6">
                  <a:lumMod val="60000"/>
                  <a:lumOff val="4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ct val="85000"/>
              </a:lnSpc>
              <a:spcBef>
                <a:spcPct val="15000"/>
              </a:spcBef>
              <a:spcAft>
                <a:spcPts val="0"/>
              </a:spcAft>
              <a:buClr>
                <a:srgbClr val="747273"/>
              </a:buClr>
              <a:defRPr/>
            </a:pPr>
            <a:r>
              <a:rPr lang="zh-TW" altLang="en-US" sz="2700" b="1" kern="0" dirty="0">
                <a:solidFill>
                  <a:prstClr val="white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簽入</a:t>
            </a:r>
            <a:r>
              <a:rPr lang="en-US" altLang="zh-TW" sz="2700" b="1" kern="0" dirty="0">
                <a:solidFill>
                  <a:prstClr val="white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/</a:t>
            </a:r>
            <a:r>
              <a:rPr lang="zh-TW" altLang="en-US" sz="2700" b="1" kern="0" dirty="0">
                <a:solidFill>
                  <a:prstClr val="white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儲存 </a:t>
            </a:r>
            <a:r>
              <a:rPr lang="en-US" altLang="zh-TW" sz="2700" b="1" kern="0" dirty="0">
                <a:solidFill>
                  <a:prstClr val="white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–</a:t>
            </a:r>
            <a:r>
              <a:rPr lang="zh-TW" altLang="en-US" sz="2700" b="1" kern="0" dirty="0">
                <a:solidFill>
                  <a:prstClr val="white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編輯屬性</a:t>
            </a:r>
            <a:r>
              <a:rPr lang="en-US" altLang="zh-TW" sz="2700" b="1" kern="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(3/4)</a:t>
            </a:r>
            <a:endParaRPr kumimoji="0" lang="zh-CN" altLang="en-US" sz="2700" b="1" kern="0" dirty="0">
              <a:solidFill>
                <a:prstClr val="white"/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892F40A-7335-4451-91C4-2FDE64C3BB7A}"/>
              </a:ext>
            </a:extLst>
          </p:cNvPr>
          <p:cNvSpPr/>
          <p:nvPr/>
        </p:nvSpPr>
        <p:spPr bwMode="auto">
          <a:xfrm>
            <a:off x="5453357" y="1275261"/>
            <a:ext cx="360041" cy="474978"/>
          </a:xfrm>
          <a:prstGeom prst="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>
                <a:schemeClr val="tx2"/>
              </a:buClr>
              <a:buSzTx/>
              <a:buFont typeface="Wingdings" pitchFamily="2" charset="2"/>
              <a:buNone/>
              <a:tabLst/>
            </a:pPr>
            <a:endParaRPr kumimoji="0" lang="zh-TW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8C446625-4E1D-4DB1-ABBD-25D703F27508}"/>
              </a:ext>
            </a:extLst>
          </p:cNvPr>
          <p:cNvSpPr/>
          <p:nvPr/>
        </p:nvSpPr>
        <p:spPr bwMode="auto">
          <a:xfrm>
            <a:off x="5273336" y="937190"/>
            <a:ext cx="360040" cy="360040"/>
          </a:xfrm>
          <a:prstGeom prst="ellipse">
            <a:avLst/>
          </a:prstGeom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>
                <a:schemeClr val="tx2"/>
              </a:buClr>
              <a:buSzTx/>
              <a:buFont typeface="Wingdings" pitchFamily="2" charset="2"/>
              <a:buNone/>
              <a:tabLst/>
            </a:pPr>
            <a:r>
              <a:rPr kumimoji="0" lang="en-US" altLang="zh-TW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軟正黑體" pitchFamily="34" charset="-120"/>
                <a:ea typeface="微軟正黑體" pitchFamily="34" charset="-120"/>
              </a:rPr>
              <a:t>1</a:t>
            </a:r>
            <a:endParaRPr kumimoji="0" lang="zh-TW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軟正黑體" pitchFamily="34" charset="-120"/>
              <a:ea typeface="微軟正黑體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9879257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1C47E682-C6EA-4F9C-A34A-D4591CDAFC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6667" b="5423"/>
          <a:stretch/>
        </p:blipFill>
        <p:spPr>
          <a:xfrm>
            <a:off x="3279428" y="1174129"/>
            <a:ext cx="5770787" cy="3684048"/>
          </a:xfrm>
          <a:prstGeom prst="rect">
            <a:avLst/>
          </a:prstGeom>
        </p:spPr>
      </p:pic>
      <p:sp>
        <p:nvSpPr>
          <p:cNvPr id="3" name="標題 2">
            <a:extLst>
              <a:ext uri="{FF2B5EF4-FFF2-40B4-BE49-F238E27FC236}">
                <a16:creationId xmlns:a16="http://schemas.microsoft.com/office/drawing/2014/main" id="{07729912-8166-4F39-A2C1-645F9B9B5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0" y="196569"/>
            <a:ext cx="6447501" cy="651463"/>
          </a:xfrm>
        </p:spPr>
        <p:txBody>
          <a:bodyPr/>
          <a:lstStyle/>
          <a:p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</a:p>
        </p:txBody>
      </p:sp>
      <p:cxnSp>
        <p:nvCxnSpPr>
          <p:cNvPr id="5" name="直接连接符 27">
            <a:extLst>
              <a:ext uri="{FF2B5EF4-FFF2-40B4-BE49-F238E27FC236}">
                <a16:creationId xmlns:a16="http://schemas.microsoft.com/office/drawing/2014/main" id="{8DD926E0-C025-4F53-8559-BDA8DF9171E8}"/>
              </a:ext>
            </a:extLst>
          </p:cNvPr>
          <p:cNvCxnSpPr/>
          <p:nvPr/>
        </p:nvCxnSpPr>
        <p:spPr>
          <a:xfrm>
            <a:off x="269875" y="746899"/>
            <a:ext cx="8604250" cy="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同侧圆角矩形 25">
            <a:extLst>
              <a:ext uri="{FF2B5EF4-FFF2-40B4-BE49-F238E27FC236}">
                <a16:creationId xmlns:a16="http://schemas.microsoft.com/office/drawing/2014/main" id="{03BB31DE-6081-4108-BA21-268ACFCD9764}"/>
              </a:ext>
            </a:extLst>
          </p:cNvPr>
          <p:cNvSpPr/>
          <p:nvPr/>
        </p:nvSpPr>
        <p:spPr bwMode="auto">
          <a:xfrm>
            <a:off x="342893" y="319670"/>
            <a:ext cx="2390928" cy="427233"/>
          </a:xfrm>
          <a:prstGeom prst="round2SameRect">
            <a:avLst>
              <a:gd name="adj1" fmla="val 28836"/>
              <a:gd name="adj2" fmla="val 0"/>
            </a:avLst>
          </a:prstGeom>
          <a:gradFill flip="none" rotWithShape="1">
            <a:gsLst>
              <a:gs pos="0">
                <a:schemeClr val="accent6">
                  <a:lumMod val="60000"/>
                  <a:lumOff val="40000"/>
                  <a:shade val="30000"/>
                  <a:satMod val="115000"/>
                </a:schemeClr>
              </a:gs>
              <a:gs pos="33000">
                <a:schemeClr val="accent6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accent6">
                  <a:lumMod val="60000"/>
                  <a:lumOff val="4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ct val="85000"/>
              </a:lnSpc>
              <a:spcBef>
                <a:spcPct val="15000"/>
              </a:spcBef>
              <a:spcAft>
                <a:spcPts val="0"/>
              </a:spcAft>
              <a:buClr>
                <a:srgbClr val="747273"/>
              </a:buClr>
              <a:defRPr/>
            </a:pPr>
            <a:r>
              <a:rPr lang="zh-TW" altLang="en-US" sz="2700" b="1" kern="0" dirty="0">
                <a:solidFill>
                  <a:prstClr val="white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簽入</a:t>
            </a:r>
            <a:r>
              <a:rPr lang="en-US" altLang="zh-TW" sz="2700" b="1" kern="0" dirty="0">
                <a:solidFill>
                  <a:prstClr val="white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/</a:t>
            </a:r>
            <a:r>
              <a:rPr lang="zh-TW" altLang="en-US" sz="2700" b="1" kern="0" dirty="0">
                <a:solidFill>
                  <a:prstClr val="white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儲存</a:t>
            </a:r>
            <a:endParaRPr kumimoji="0" lang="zh-CN" altLang="en-US" sz="2700" b="1" kern="0" dirty="0">
              <a:solidFill>
                <a:prstClr val="white"/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8C446625-4E1D-4DB1-ABBD-25D703F27508}"/>
              </a:ext>
            </a:extLst>
          </p:cNvPr>
          <p:cNvSpPr/>
          <p:nvPr/>
        </p:nvSpPr>
        <p:spPr bwMode="auto">
          <a:xfrm>
            <a:off x="4211960" y="1029030"/>
            <a:ext cx="360040" cy="360040"/>
          </a:xfrm>
          <a:prstGeom prst="ellipse">
            <a:avLst/>
          </a:prstGeom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>
                <a:schemeClr val="tx2"/>
              </a:buClr>
              <a:buSzTx/>
              <a:buFont typeface="Wingdings" pitchFamily="2" charset="2"/>
              <a:buNone/>
              <a:tabLst/>
            </a:pPr>
            <a:r>
              <a:rPr kumimoji="0" lang="en-US" altLang="zh-TW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軟正黑體" pitchFamily="34" charset="-120"/>
                <a:ea typeface="微軟正黑體" pitchFamily="34" charset="-120"/>
              </a:rPr>
              <a:t>1</a:t>
            </a:r>
            <a:endParaRPr kumimoji="0" lang="zh-TW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FE398F44-2CA2-4C12-9F29-4571293BC870}"/>
              </a:ext>
            </a:extLst>
          </p:cNvPr>
          <p:cNvSpPr/>
          <p:nvPr/>
        </p:nvSpPr>
        <p:spPr bwMode="auto">
          <a:xfrm>
            <a:off x="4572000" y="2836133"/>
            <a:ext cx="360040" cy="360040"/>
          </a:xfrm>
          <a:prstGeom prst="ellipse">
            <a:avLst/>
          </a:prstGeom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>
                <a:schemeClr val="tx2"/>
              </a:buClr>
              <a:buSzTx/>
              <a:buFont typeface="Wingdings" pitchFamily="2" charset="2"/>
              <a:buNone/>
              <a:tabLst/>
            </a:pPr>
            <a:r>
              <a:rPr lang="en-US" altLang="zh-TW" dirty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2</a:t>
            </a:r>
            <a:endParaRPr kumimoji="0" lang="zh-TW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9902FEE5-2D85-49E4-9996-368140331F41}"/>
              </a:ext>
            </a:extLst>
          </p:cNvPr>
          <p:cNvSpPr/>
          <p:nvPr/>
        </p:nvSpPr>
        <p:spPr bwMode="auto">
          <a:xfrm>
            <a:off x="7687838" y="2540604"/>
            <a:ext cx="360040" cy="360040"/>
          </a:xfrm>
          <a:prstGeom prst="ellipse">
            <a:avLst/>
          </a:prstGeom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>
                <a:schemeClr val="tx2"/>
              </a:buClr>
              <a:buSzTx/>
              <a:buFont typeface="Wingdings" pitchFamily="2" charset="2"/>
              <a:buNone/>
              <a:tabLst/>
            </a:pPr>
            <a:r>
              <a:rPr lang="en-US" altLang="zh-TW" dirty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3</a:t>
            </a:r>
            <a:endParaRPr kumimoji="0" lang="zh-TW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1612EA93-5E4F-4BA9-B850-B36F4B651BD4}"/>
              </a:ext>
            </a:extLst>
          </p:cNvPr>
          <p:cNvSpPr txBox="1"/>
          <p:nvPr/>
        </p:nvSpPr>
        <p:spPr>
          <a:xfrm>
            <a:off x="523630" y="1029030"/>
            <a:ext cx="34387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①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按下屬性設定介面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②點選任意子階零件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③編輯屬性並儲存</a:t>
            </a:r>
          </a:p>
        </p:txBody>
      </p:sp>
      <p:sp>
        <p:nvSpPr>
          <p:cNvPr id="11" name="同侧圆角矩形 25">
            <a:extLst>
              <a:ext uri="{FF2B5EF4-FFF2-40B4-BE49-F238E27FC236}">
                <a16:creationId xmlns:a16="http://schemas.microsoft.com/office/drawing/2014/main" id="{C27C6923-97C8-4375-9E16-4BF6B9454773}"/>
              </a:ext>
            </a:extLst>
          </p:cNvPr>
          <p:cNvSpPr/>
          <p:nvPr/>
        </p:nvSpPr>
        <p:spPr bwMode="auto">
          <a:xfrm>
            <a:off x="342892" y="319670"/>
            <a:ext cx="4283816" cy="427233"/>
          </a:xfrm>
          <a:prstGeom prst="round2SameRect">
            <a:avLst>
              <a:gd name="adj1" fmla="val 28836"/>
              <a:gd name="adj2" fmla="val 0"/>
            </a:avLst>
          </a:prstGeom>
          <a:gradFill flip="none" rotWithShape="1">
            <a:gsLst>
              <a:gs pos="0">
                <a:schemeClr val="accent6">
                  <a:lumMod val="60000"/>
                  <a:lumOff val="40000"/>
                  <a:shade val="30000"/>
                  <a:satMod val="115000"/>
                </a:schemeClr>
              </a:gs>
              <a:gs pos="33000">
                <a:schemeClr val="accent6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accent6">
                  <a:lumMod val="60000"/>
                  <a:lumOff val="4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ct val="85000"/>
              </a:lnSpc>
              <a:spcBef>
                <a:spcPct val="15000"/>
              </a:spcBef>
              <a:spcAft>
                <a:spcPts val="0"/>
              </a:spcAft>
              <a:buClr>
                <a:srgbClr val="747273"/>
              </a:buClr>
              <a:defRPr/>
            </a:pPr>
            <a:r>
              <a:rPr lang="zh-TW" altLang="en-US" sz="2700" b="1" kern="0" dirty="0">
                <a:solidFill>
                  <a:prstClr val="white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簽入</a:t>
            </a:r>
            <a:r>
              <a:rPr lang="en-US" altLang="zh-TW" sz="2700" b="1" kern="0" dirty="0">
                <a:solidFill>
                  <a:prstClr val="white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/</a:t>
            </a:r>
            <a:r>
              <a:rPr lang="zh-TW" altLang="en-US" sz="2700" b="1" kern="0" dirty="0">
                <a:solidFill>
                  <a:prstClr val="white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儲存 </a:t>
            </a:r>
            <a:r>
              <a:rPr lang="en-US" altLang="zh-TW" sz="2700" b="1" kern="0" dirty="0">
                <a:solidFill>
                  <a:prstClr val="white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–</a:t>
            </a:r>
            <a:r>
              <a:rPr lang="zh-TW" altLang="en-US" sz="2700" b="1" kern="0" dirty="0">
                <a:solidFill>
                  <a:prstClr val="white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編輯屬性</a:t>
            </a:r>
            <a:r>
              <a:rPr lang="en-US" altLang="zh-TW" sz="2700" b="1" kern="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(4/4)</a:t>
            </a:r>
            <a:endParaRPr kumimoji="0" lang="zh-CN" altLang="en-US" sz="2700" b="1" kern="0" dirty="0">
              <a:solidFill>
                <a:prstClr val="white"/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21102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585F9FC4-60C2-4F07-B2E3-2CABA80C7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786" y="1848389"/>
            <a:ext cx="8340213" cy="765763"/>
          </a:xfrm>
        </p:spPr>
        <p:txBody>
          <a:bodyPr>
            <a:normAutofit/>
          </a:bodyPr>
          <a:lstStyle/>
          <a:p>
            <a:r>
              <a:rPr lang="zh-TW" altLang="en-US" sz="4000" dirty="0"/>
              <a:t>簽入</a:t>
            </a:r>
          </a:p>
        </p:txBody>
      </p:sp>
      <p:sp>
        <p:nvSpPr>
          <p:cNvPr id="4" name="標題 5">
            <a:extLst>
              <a:ext uri="{FF2B5EF4-FFF2-40B4-BE49-F238E27FC236}">
                <a16:creationId xmlns:a16="http://schemas.microsoft.com/office/drawing/2014/main" id="{9613EA86-064B-4CFB-9961-82E6258C5B3E}"/>
              </a:ext>
            </a:extLst>
          </p:cNvPr>
          <p:cNvSpPr txBox="1">
            <a:spLocks/>
          </p:cNvSpPr>
          <p:nvPr/>
        </p:nvSpPr>
        <p:spPr>
          <a:xfrm>
            <a:off x="803785" y="2532235"/>
            <a:ext cx="8340213" cy="7657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342900" rtl="0" eaLnBrk="1" latinLnBrk="0" hangingPunct="1">
              <a:spcBef>
                <a:spcPct val="0"/>
              </a:spcBef>
              <a:buNone/>
              <a:defRPr sz="27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zh-TW" altLang="en-US" sz="2400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61660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FEB699CA-0281-468D-86CA-EB712382B5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2" r="28035" b="10590"/>
          <a:stretch/>
        </p:blipFill>
        <p:spPr>
          <a:xfrm>
            <a:off x="3612899" y="1119193"/>
            <a:ext cx="5261226" cy="3676844"/>
          </a:xfrm>
          <a:prstGeom prst="rect">
            <a:avLst/>
          </a:prstGeom>
        </p:spPr>
      </p:pic>
      <p:sp>
        <p:nvSpPr>
          <p:cNvPr id="3" name="標題 2">
            <a:extLst>
              <a:ext uri="{FF2B5EF4-FFF2-40B4-BE49-F238E27FC236}">
                <a16:creationId xmlns:a16="http://schemas.microsoft.com/office/drawing/2014/main" id="{07729912-8166-4F39-A2C1-645F9B9B5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0" y="196569"/>
            <a:ext cx="6447501" cy="651463"/>
          </a:xfrm>
        </p:spPr>
        <p:txBody>
          <a:bodyPr/>
          <a:lstStyle/>
          <a:p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</a:p>
        </p:txBody>
      </p:sp>
      <p:cxnSp>
        <p:nvCxnSpPr>
          <p:cNvPr id="5" name="直接连接符 27">
            <a:extLst>
              <a:ext uri="{FF2B5EF4-FFF2-40B4-BE49-F238E27FC236}">
                <a16:creationId xmlns:a16="http://schemas.microsoft.com/office/drawing/2014/main" id="{8DD926E0-C025-4F53-8559-BDA8DF9171E8}"/>
              </a:ext>
            </a:extLst>
          </p:cNvPr>
          <p:cNvCxnSpPr/>
          <p:nvPr/>
        </p:nvCxnSpPr>
        <p:spPr>
          <a:xfrm>
            <a:off x="269875" y="746899"/>
            <a:ext cx="8604250" cy="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同侧圆角矩形 25">
            <a:extLst>
              <a:ext uri="{FF2B5EF4-FFF2-40B4-BE49-F238E27FC236}">
                <a16:creationId xmlns:a16="http://schemas.microsoft.com/office/drawing/2014/main" id="{03BB31DE-6081-4108-BA21-268ACFCD9764}"/>
              </a:ext>
            </a:extLst>
          </p:cNvPr>
          <p:cNvSpPr/>
          <p:nvPr/>
        </p:nvSpPr>
        <p:spPr bwMode="auto">
          <a:xfrm>
            <a:off x="342892" y="319670"/>
            <a:ext cx="2736369" cy="427233"/>
          </a:xfrm>
          <a:prstGeom prst="round2SameRect">
            <a:avLst>
              <a:gd name="adj1" fmla="val 28836"/>
              <a:gd name="adj2" fmla="val 0"/>
            </a:avLst>
          </a:prstGeom>
          <a:gradFill flip="none" rotWithShape="1">
            <a:gsLst>
              <a:gs pos="0">
                <a:schemeClr val="accent6">
                  <a:lumMod val="60000"/>
                  <a:lumOff val="40000"/>
                  <a:shade val="30000"/>
                  <a:satMod val="115000"/>
                </a:schemeClr>
              </a:gs>
              <a:gs pos="33000">
                <a:schemeClr val="accent6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accent6">
                  <a:lumMod val="60000"/>
                  <a:lumOff val="4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ct val="85000"/>
              </a:lnSpc>
              <a:spcBef>
                <a:spcPct val="15000"/>
              </a:spcBef>
              <a:spcAft>
                <a:spcPts val="0"/>
              </a:spcAft>
              <a:buClr>
                <a:srgbClr val="747273"/>
              </a:buClr>
              <a:defRPr/>
            </a:pPr>
            <a:r>
              <a:rPr lang="zh-TW" altLang="en-US" sz="2700" b="1" kern="0" dirty="0">
                <a:solidFill>
                  <a:prstClr val="white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簽入</a:t>
            </a:r>
            <a:r>
              <a:rPr lang="en-US" altLang="zh-TW" sz="2700" b="1" kern="0" dirty="0">
                <a:solidFill>
                  <a:prstClr val="white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/</a:t>
            </a:r>
            <a:r>
              <a:rPr lang="zh-TW" altLang="en-US" sz="2700" b="1" kern="0" dirty="0">
                <a:solidFill>
                  <a:prstClr val="white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儲存</a:t>
            </a:r>
            <a:r>
              <a:rPr lang="en-US" altLang="zh-TW" sz="2700" b="1" kern="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(1/4)</a:t>
            </a:r>
            <a:endParaRPr kumimoji="0" lang="zh-CN" altLang="en-US" sz="2700" b="1" kern="0" dirty="0">
              <a:solidFill>
                <a:prstClr val="white"/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1612EA93-5E4F-4BA9-B850-B36F4B651BD4}"/>
              </a:ext>
            </a:extLst>
          </p:cNvPr>
          <p:cNvSpPr txBox="1"/>
          <p:nvPr/>
        </p:nvSpPr>
        <p:spPr>
          <a:xfrm>
            <a:off x="508000" y="1029029"/>
            <a:ext cx="3008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①點選簽入按鈕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3CCBE22C-F91D-48B6-801C-ADC50EADA0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2" r="78189" b="81606"/>
          <a:stretch/>
        </p:blipFill>
        <p:spPr>
          <a:xfrm>
            <a:off x="1453479" y="1711671"/>
            <a:ext cx="2415137" cy="11458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F892F40A-7335-4451-91C4-2FDE64C3BB7A}"/>
              </a:ext>
            </a:extLst>
          </p:cNvPr>
          <p:cNvSpPr/>
          <p:nvPr/>
        </p:nvSpPr>
        <p:spPr bwMode="auto">
          <a:xfrm>
            <a:off x="2211222" y="2049324"/>
            <a:ext cx="360040" cy="673501"/>
          </a:xfrm>
          <a:prstGeom prst="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>
                <a:schemeClr val="tx2"/>
              </a:buClr>
              <a:buSzTx/>
              <a:buFont typeface="Wingdings" pitchFamily="2" charset="2"/>
              <a:buNone/>
              <a:tabLst/>
            </a:pPr>
            <a:endParaRPr kumimoji="0" lang="zh-TW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8C446625-4E1D-4DB1-ABBD-25D703F27508}"/>
              </a:ext>
            </a:extLst>
          </p:cNvPr>
          <p:cNvSpPr/>
          <p:nvPr/>
        </p:nvSpPr>
        <p:spPr bwMode="auto">
          <a:xfrm>
            <a:off x="1860268" y="2013752"/>
            <a:ext cx="360040" cy="360040"/>
          </a:xfrm>
          <a:prstGeom prst="ellipse">
            <a:avLst/>
          </a:prstGeom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>
                <a:schemeClr val="tx2"/>
              </a:buClr>
              <a:buSzTx/>
              <a:buFont typeface="Wingdings" pitchFamily="2" charset="2"/>
              <a:buNone/>
              <a:tabLst/>
            </a:pPr>
            <a:r>
              <a:rPr kumimoji="0" lang="en-US" altLang="zh-TW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軟正黑體" pitchFamily="34" charset="-120"/>
                <a:ea typeface="微軟正黑體" pitchFamily="34" charset="-120"/>
              </a:rPr>
              <a:t>1</a:t>
            </a:r>
            <a:endParaRPr kumimoji="0" lang="zh-TW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軟正黑體" pitchFamily="34" charset="-120"/>
              <a:ea typeface="微軟正黑體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0950009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07729912-8166-4F39-A2C1-645F9B9B5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0" y="196569"/>
            <a:ext cx="6447501" cy="651463"/>
          </a:xfrm>
        </p:spPr>
        <p:txBody>
          <a:bodyPr/>
          <a:lstStyle/>
          <a:p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</a:p>
        </p:txBody>
      </p:sp>
      <p:cxnSp>
        <p:nvCxnSpPr>
          <p:cNvPr id="5" name="直接连接符 27">
            <a:extLst>
              <a:ext uri="{FF2B5EF4-FFF2-40B4-BE49-F238E27FC236}">
                <a16:creationId xmlns:a16="http://schemas.microsoft.com/office/drawing/2014/main" id="{8DD926E0-C025-4F53-8559-BDA8DF9171E8}"/>
              </a:ext>
            </a:extLst>
          </p:cNvPr>
          <p:cNvCxnSpPr/>
          <p:nvPr/>
        </p:nvCxnSpPr>
        <p:spPr>
          <a:xfrm>
            <a:off x="269875" y="746899"/>
            <a:ext cx="8604250" cy="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同侧圆角矩形 25">
            <a:extLst>
              <a:ext uri="{FF2B5EF4-FFF2-40B4-BE49-F238E27FC236}">
                <a16:creationId xmlns:a16="http://schemas.microsoft.com/office/drawing/2014/main" id="{03BB31DE-6081-4108-BA21-268ACFCD9764}"/>
              </a:ext>
            </a:extLst>
          </p:cNvPr>
          <p:cNvSpPr/>
          <p:nvPr/>
        </p:nvSpPr>
        <p:spPr bwMode="auto">
          <a:xfrm>
            <a:off x="342893" y="319670"/>
            <a:ext cx="2595692" cy="427233"/>
          </a:xfrm>
          <a:prstGeom prst="round2SameRect">
            <a:avLst>
              <a:gd name="adj1" fmla="val 28836"/>
              <a:gd name="adj2" fmla="val 0"/>
            </a:avLst>
          </a:prstGeom>
          <a:gradFill flip="none" rotWithShape="1">
            <a:gsLst>
              <a:gs pos="0">
                <a:schemeClr val="accent6">
                  <a:lumMod val="60000"/>
                  <a:lumOff val="40000"/>
                  <a:shade val="30000"/>
                  <a:satMod val="115000"/>
                </a:schemeClr>
              </a:gs>
              <a:gs pos="33000">
                <a:schemeClr val="accent6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accent6">
                  <a:lumMod val="60000"/>
                  <a:lumOff val="4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ct val="85000"/>
              </a:lnSpc>
              <a:spcBef>
                <a:spcPct val="15000"/>
              </a:spcBef>
              <a:spcAft>
                <a:spcPts val="0"/>
              </a:spcAft>
              <a:buClr>
                <a:srgbClr val="747273"/>
              </a:buClr>
              <a:defRPr/>
            </a:pPr>
            <a:r>
              <a:rPr lang="zh-TW" altLang="en-US" sz="2700" b="1" kern="0" dirty="0">
                <a:solidFill>
                  <a:prstClr val="white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簽入</a:t>
            </a:r>
            <a:r>
              <a:rPr lang="en-US" altLang="zh-TW" sz="2700" b="1" kern="0" dirty="0">
                <a:solidFill>
                  <a:prstClr val="white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/</a:t>
            </a:r>
            <a:r>
              <a:rPr lang="zh-TW" altLang="en-US" sz="2700" b="1" kern="0" dirty="0">
                <a:solidFill>
                  <a:prstClr val="white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儲存</a:t>
            </a:r>
            <a:r>
              <a:rPr lang="en-US" altLang="zh-TW" sz="2700" b="1" kern="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(2/4)</a:t>
            </a:r>
            <a:endParaRPr kumimoji="0" lang="zh-CN" altLang="en-US" sz="2700" b="1" kern="0" dirty="0">
              <a:solidFill>
                <a:prstClr val="white"/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1612EA93-5E4F-4BA9-B850-B36F4B651BD4}"/>
              </a:ext>
            </a:extLst>
          </p:cNvPr>
          <p:cNvSpPr txBox="1"/>
          <p:nvPr/>
        </p:nvSpPr>
        <p:spPr>
          <a:xfrm>
            <a:off x="508000" y="1029029"/>
            <a:ext cx="3008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顯示簽入介面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76587D50-8425-4042-B3D3-83B305B777D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0344" b="18383"/>
          <a:stretch/>
        </p:blipFill>
        <p:spPr>
          <a:xfrm>
            <a:off x="1680025" y="1398361"/>
            <a:ext cx="7283732" cy="4197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5191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BE2DE6C5-84B6-43DB-9078-862093B2ADA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883" t="14598" r="21963" b="19897"/>
          <a:stretch/>
        </p:blipFill>
        <p:spPr>
          <a:xfrm>
            <a:off x="3516923" y="1275261"/>
            <a:ext cx="5573207" cy="3656917"/>
          </a:xfrm>
          <a:prstGeom prst="rect">
            <a:avLst/>
          </a:prstGeom>
        </p:spPr>
      </p:pic>
      <p:sp>
        <p:nvSpPr>
          <p:cNvPr id="3" name="標題 2">
            <a:extLst>
              <a:ext uri="{FF2B5EF4-FFF2-40B4-BE49-F238E27FC236}">
                <a16:creationId xmlns:a16="http://schemas.microsoft.com/office/drawing/2014/main" id="{07729912-8166-4F39-A2C1-645F9B9B5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0" y="196569"/>
            <a:ext cx="6447501" cy="651463"/>
          </a:xfrm>
        </p:spPr>
        <p:txBody>
          <a:bodyPr/>
          <a:lstStyle/>
          <a:p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</a:p>
        </p:txBody>
      </p:sp>
      <p:cxnSp>
        <p:nvCxnSpPr>
          <p:cNvPr id="5" name="直接连接符 27">
            <a:extLst>
              <a:ext uri="{FF2B5EF4-FFF2-40B4-BE49-F238E27FC236}">
                <a16:creationId xmlns:a16="http://schemas.microsoft.com/office/drawing/2014/main" id="{8DD926E0-C025-4F53-8559-BDA8DF9171E8}"/>
              </a:ext>
            </a:extLst>
          </p:cNvPr>
          <p:cNvCxnSpPr/>
          <p:nvPr/>
        </p:nvCxnSpPr>
        <p:spPr>
          <a:xfrm>
            <a:off x="269875" y="746899"/>
            <a:ext cx="8604250" cy="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同侧圆角矩形 25">
            <a:extLst>
              <a:ext uri="{FF2B5EF4-FFF2-40B4-BE49-F238E27FC236}">
                <a16:creationId xmlns:a16="http://schemas.microsoft.com/office/drawing/2014/main" id="{03BB31DE-6081-4108-BA21-268ACFCD9764}"/>
              </a:ext>
            </a:extLst>
          </p:cNvPr>
          <p:cNvSpPr/>
          <p:nvPr/>
        </p:nvSpPr>
        <p:spPr bwMode="auto">
          <a:xfrm>
            <a:off x="342893" y="319670"/>
            <a:ext cx="2619138" cy="427233"/>
          </a:xfrm>
          <a:prstGeom prst="round2SameRect">
            <a:avLst>
              <a:gd name="adj1" fmla="val 28836"/>
              <a:gd name="adj2" fmla="val 0"/>
            </a:avLst>
          </a:prstGeom>
          <a:gradFill flip="none" rotWithShape="1">
            <a:gsLst>
              <a:gs pos="0">
                <a:schemeClr val="accent6">
                  <a:lumMod val="60000"/>
                  <a:lumOff val="40000"/>
                  <a:shade val="30000"/>
                  <a:satMod val="115000"/>
                </a:schemeClr>
              </a:gs>
              <a:gs pos="33000">
                <a:schemeClr val="accent6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accent6">
                  <a:lumMod val="60000"/>
                  <a:lumOff val="4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ct val="85000"/>
              </a:lnSpc>
              <a:spcBef>
                <a:spcPct val="15000"/>
              </a:spcBef>
              <a:spcAft>
                <a:spcPts val="0"/>
              </a:spcAft>
              <a:buClr>
                <a:srgbClr val="747273"/>
              </a:buClr>
              <a:defRPr/>
            </a:pPr>
            <a:r>
              <a:rPr lang="zh-TW" altLang="en-US" sz="2700" b="1" kern="0" dirty="0">
                <a:solidFill>
                  <a:prstClr val="white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簽入</a:t>
            </a:r>
            <a:r>
              <a:rPr lang="en-US" altLang="zh-TW" sz="2700" b="1" kern="0" dirty="0">
                <a:solidFill>
                  <a:prstClr val="white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/</a:t>
            </a:r>
            <a:r>
              <a:rPr lang="zh-TW" altLang="en-US" sz="2700" b="1" kern="0" dirty="0">
                <a:solidFill>
                  <a:prstClr val="white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儲存</a:t>
            </a:r>
            <a:r>
              <a:rPr lang="en-US" altLang="zh-TW" sz="2700" b="1" kern="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(3/4)</a:t>
            </a:r>
            <a:endParaRPr kumimoji="0" lang="zh-CN" altLang="en-US" sz="2700" b="1" kern="0" dirty="0">
              <a:solidFill>
                <a:prstClr val="white"/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1612EA93-5E4F-4BA9-B850-B36F4B651BD4}"/>
              </a:ext>
            </a:extLst>
          </p:cNvPr>
          <p:cNvSpPr txBox="1"/>
          <p:nvPr/>
        </p:nvSpPr>
        <p:spPr>
          <a:xfrm>
            <a:off x="174592" y="848032"/>
            <a:ext cx="347086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①勾選需簽入的圖檔</a:t>
            </a:r>
            <a:b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※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系統會過濾不可簽入的圖檔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②檢視圖檔屬性值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③執行後自動關閉視窗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④點選簽入執行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892F40A-7335-4451-91C4-2FDE64C3BB7A}"/>
              </a:ext>
            </a:extLst>
          </p:cNvPr>
          <p:cNvSpPr/>
          <p:nvPr/>
        </p:nvSpPr>
        <p:spPr bwMode="auto">
          <a:xfrm>
            <a:off x="3516923" y="1926722"/>
            <a:ext cx="360040" cy="862483"/>
          </a:xfrm>
          <a:prstGeom prst="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>
                <a:schemeClr val="tx2"/>
              </a:buClr>
              <a:buSzTx/>
              <a:buFont typeface="Wingdings" pitchFamily="2" charset="2"/>
              <a:buNone/>
              <a:tabLst/>
            </a:pPr>
            <a:endParaRPr kumimoji="0" lang="zh-TW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8C446625-4E1D-4DB1-ABBD-25D703F27508}"/>
              </a:ext>
            </a:extLst>
          </p:cNvPr>
          <p:cNvSpPr/>
          <p:nvPr/>
        </p:nvSpPr>
        <p:spPr bwMode="auto">
          <a:xfrm>
            <a:off x="3156883" y="1926722"/>
            <a:ext cx="360040" cy="360040"/>
          </a:xfrm>
          <a:prstGeom prst="ellipse">
            <a:avLst/>
          </a:prstGeom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>
                <a:schemeClr val="tx2"/>
              </a:buClr>
              <a:buSzTx/>
              <a:buFont typeface="Wingdings" pitchFamily="2" charset="2"/>
              <a:buNone/>
              <a:tabLst/>
            </a:pPr>
            <a:r>
              <a:rPr kumimoji="0" lang="en-US" altLang="zh-TW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軟正黑體" pitchFamily="34" charset="-120"/>
                <a:ea typeface="微軟正黑體" pitchFamily="34" charset="-120"/>
              </a:rPr>
              <a:t>1</a:t>
            </a:r>
            <a:endParaRPr kumimoji="0" lang="zh-TW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9A53A0C7-215F-495E-9B51-CA8FF7F62F5D}"/>
              </a:ext>
            </a:extLst>
          </p:cNvPr>
          <p:cNvSpPr/>
          <p:nvPr/>
        </p:nvSpPr>
        <p:spPr bwMode="auto">
          <a:xfrm>
            <a:off x="7244862" y="1117210"/>
            <a:ext cx="360040" cy="360040"/>
          </a:xfrm>
          <a:prstGeom prst="ellipse">
            <a:avLst/>
          </a:prstGeom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>
                <a:schemeClr val="tx2"/>
              </a:buClr>
              <a:buSzTx/>
              <a:buFont typeface="Wingdings" pitchFamily="2" charset="2"/>
              <a:buNone/>
              <a:tabLst/>
            </a:pPr>
            <a:r>
              <a:rPr lang="en-US" altLang="zh-TW" dirty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2</a:t>
            </a:r>
            <a:endParaRPr kumimoji="0" lang="zh-TW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EFD5B8D-A4F2-40F8-A7AD-E6F4D932AEA2}"/>
              </a:ext>
            </a:extLst>
          </p:cNvPr>
          <p:cNvSpPr/>
          <p:nvPr/>
        </p:nvSpPr>
        <p:spPr bwMode="auto">
          <a:xfrm>
            <a:off x="4118176" y="4352311"/>
            <a:ext cx="360040" cy="360040"/>
          </a:xfrm>
          <a:prstGeom prst="ellipse">
            <a:avLst/>
          </a:prstGeom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>
                <a:schemeClr val="tx2"/>
              </a:buClr>
              <a:buSzTx/>
              <a:buFont typeface="Wingdings" pitchFamily="2" charset="2"/>
              <a:buNone/>
              <a:tabLst/>
            </a:pPr>
            <a:r>
              <a:rPr lang="en-US" altLang="zh-TW" dirty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3</a:t>
            </a:r>
            <a:endParaRPr kumimoji="0" lang="zh-TW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096B5A34-44E9-4990-A253-6D178D166A77}"/>
              </a:ext>
            </a:extLst>
          </p:cNvPr>
          <p:cNvSpPr/>
          <p:nvPr/>
        </p:nvSpPr>
        <p:spPr bwMode="auto">
          <a:xfrm>
            <a:off x="3516924" y="1499255"/>
            <a:ext cx="539262" cy="215911"/>
          </a:xfrm>
          <a:prstGeom prst="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>
                <a:schemeClr val="tx2"/>
              </a:buClr>
              <a:buSzTx/>
              <a:buFont typeface="Wingdings" pitchFamily="2" charset="2"/>
              <a:buNone/>
              <a:tabLst/>
            </a:pPr>
            <a:endParaRPr kumimoji="0" lang="zh-TW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14" name="橢圓 13">
            <a:extLst>
              <a:ext uri="{FF2B5EF4-FFF2-40B4-BE49-F238E27FC236}">
                <a16:creationId xmlns:a16="http://schemas.microsoft.com/office/drawing/2014/main" id="{A5AB8F7B-F14F-4EC4-8686-22C4F3E283EB}"/>
              </a:ext>
            </a:extLst>
          </p:cNvPr>
          <p:cNvSpPr/>
          <p:nvPr/>
        </p:nvSpPr>
        <p:spPr bwMode="auto">
          <a:xfrm>
            <a:off x="3141250" y="1549830"/>
            <a:ext cx="360040" cy="360040"/>
          </a:xfrm>
          <a:prstGeom prst="ellipse">
            <a:avLst/>
          </a:prstGeom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>
                <a:schemeClr val="tx2"/>
              </a:buClr>
              <a:buSzTx/>
              <a:buFont typeface="Wingdings" pitchFamily="2" charset="2"/>
              <a:buNone/>
              <a:tabLst/>
            </a:pPr>
            <a:r>
              <a:rPr kumimoji="0" lang="en-US" altLang="zh-TW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軟正黑體" pitchFamily="34" charset="-120"/>
                <a:ea typeface="微軟正黑體" pitchFamily="34" charset="-120"/>
              </a:rPr>
              <a:t>4</a:t>
            </a:r>
            <a:endParaRPr kumimoji="0" lang="zh-TW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A51ED7DE-7ACE-42DA-BFFF-1A9FDCA412CE}"/>
              </a:ext>
            </a:extLst>
          </p:cNvPr>
          <p:cNvSpPr txBox="1"/>
          <p:nvPr/>
        </p:nvSpPr>
        <p:spPr>
          <a:xfrm>
            <a:off x="433490" y="3354106"/>
            <a:ext cx="30089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儲存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保持自己上鎖圖檔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簽入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解鎖圖檔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8421851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307159F1-1C8B-4EF5-ACC6-3124EF71AA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966" t="14996" r="13931" b="20278"/>
          <a:stretch/>
        </p:blipFill>
        <p:spPr>
          <a:xfrm>
            <a:off x="3188145" y="1398362"/>
            <a:ext cx="5861538" cy="3329132"/>
          </a:xfrm>
          <a:prstGeom prst="rect">
            <a:avLst/>
          </a:prstGeom>
        </p:spPr>
      </p:pic>
      <p:sp>
        <p:nvSpPr>
          <p:cNvPr id="3" name="標題 2">
            <a:extLst>
              <a:ext uri="{FF2B5EF4-FFF2-40B4-BE49-F238E27FC236}">
                <a16:creationId xmlns:a16="http://schemas.microsoft.com/office/drawing/2014/main" id="{07729912-8166-4F39-A2C1-645F9B9B5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0" y="196569"/>
            <a:ext cx="6447501" cy="651463"/>
          </a:xfrm>
        </p:spPr>
        <p:txBody>
          <a:bodyPr/>
          <a:lstStyle/>
          <a:p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</a:p>
        </p:txBody>
      </p:sp>
      <p:cxnSp>
        <p:nvCxnSpPr>
          <p:cNvPr id="5" name="直接连接符 27">
            <a:extLst>
              <a:ext uri="{FF2B5EF4-FFF2-40B4-BE49-F238E27FC236}">
                <a16:creationId xmlns:a16="http://schemas.microsoft.com/office/drawing/2014/main" id="{8DD926E0-C025-4F53-8559-BDA8DF9171E8}"/>
              </a:ext>
            </a:extLst>
          </p:cNvPr>
          <p:cNvCxnSpPr/>
          <p:nvPr/>
        </p:nvCxnSpPr>
        <p:spPr>
          <a:xfrm>
            <a:off x="269875" y="746899"/>
            <a:ext cx="8604250" cy="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同侧圆角矩形 25">
            <a:extLst>
              <a:ext uri="{FF2B5EF4-FFF2-40B4-BE49-F238E27FC236}">
                <a16:creationId xmlns:a16="http://schemas.microsoft.com/office/drawing/2014/main" id="{03BB31DE-6081-4108-BA21-268ACFCD9764}"/>
              </a:ext>
            </a:extLst>
          </p:cNvPr>
          <p:cNvSpPr/>
          <p:nvPr/>
        </p:nvSpPr>
        <p:spPr bwMode="auto">
          <a:xfrm>
            <a:off x="342893" y="319670"/>
            <a:ext cx="2728554" cy="427233"/>
          </a:xfrm>
          <a:prstGeom prst="round2SameRect">
            <a:avLst>
              <a:gd name="adj1" fmla="val 28836"/>
              <a:gd name="adj2" fmla="val 0"/>
            </a:avLst>
          </a:prstGeom>
          <a:gradFill flip="none" rotWithShape="1">
            <a:gsLst>
              <a:gs pos="0">
                <a:schemeClr val="accent6">
                  <a:lumMod val="60000"/>
                  <a:lumOff val="40000"/>
                  <a:shade val="30000"/>
                  <a:satMod val="115000"/>
                </a:schemeClr>
              </a:gs>
              <a:gs pos="33000">
                <a:schemeClr val="accent6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accent6">
                  <a:lumMod val="60000"/>
                  <a:lumOff val="4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ct val="85000"/>
              </a:lnSpc>
              <a:spcBef>
                <a:spcPct val="15000"/>
              </a:spcBef>
              <a:spcAft>
                <a:spcPts val="0"/>
              </a:spcAft>
              <a:buClr>
                <a:srgbClr val="747273"/>
              </a:buClr>
              <a:defRPr/>
            </a:pPr>
            <a:r>
              <a:rPr lang="zh-TW" altLang="en-US" sz="2700" b="1" kern="0" dirty="0">
                <a:solidFill>
                  <a:prstClr val="white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簽入</a:t>
            </a:r>
            <a:r>
              <a:rPr lang="en-US" altLang="zh-TW" sz="2700" b="1" kern="0" dirty="0">
                <a:solidFill>
                  <a:prstClr val="white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/</a:t>
            </a:r>
            <a:r>
              <a:rPr lang="zh-TW" altLang="en-US" sz="2700" b="1" kern="0" dirty="0">
                <a:solidFill>
                  <a:prstClr val="white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儲存</a:t>
            </a:r>
            <a:r>
              <a:rPr lang="en-US" altLang="zh-TW" sz="2700" b="1" kern="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(3/4)</a:t>
            </a:r>
            <a:endParaRPr kumimoji="0" lang="zh-CN" altLang="en-US" sz="2700" b="1" kern="0" dirty="0">
              <a:solidFill>
                <a:prstClr val="white"/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1612EA93-5E4F-4BA9-B850-B36F4B651BD4}"/>
              </a:ext>
            </a:extLst>
          </p:cNvPr>
          <p:cNvSpPr txBox="1"/>
          <p:nvPr/>
        </p:nvSpPr>
        <p:spPr>
          <a:xfrm>
            <a:off x="508001" y="1029029"/>
            <a:ext cx="256344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①執行結果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②全部完成後提示簽入結束，確定後關閉視窗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892F40A-7335-4451-91C4-2FDE64C3BB7A}"/>
              </a:ext>
            </a:extLst>
          </p:cNvPr>
          <p:cNvSpPr/>
          <p:nvPr/>
        </p:nvSpPr>
        <p:spPr bwMode="auto">
          <a:xfrm>
            <a:off x="6728588" y="1950213"/>
            <a:ext cx="508457" cy="862483"/>
          </a:xfrm>
          <a:prstGeom prst="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>
                <a:schemeClr val="tx2"/>
              </a:buClr>
              <a:buSzTx/>
              <a:buFont typeface="Wingdings" pitchFamily="2" charset="2"/>
              <a:buNone/>
              <a:tabLst/>
            </a:pPr>
            <a:endParaRPr kumimoji="0" lang="zh-TW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8C446625-4E1D-4DB1-ABBD-25D703F27508}"/>
              </a:ext>
            </a:extLst>
          </p:cNvPr>
          <p:cNvSpPr/>
          <p:nvPr/>
        </p:nvSpPr>
        <p:spPr bwMode="auto">
          <a:xfrm>
            <a:off x="6368548" y="1950213"/>
            <a:ext cx="360040" cy="360040"/>
          </a:xfrm>
          <a:prstGeom prst="ellipse">
            <a:avLst/>
          </a:prstGeom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>
                <a:schemeClr val="tx2"/>
              </a:buClr>
              <a:buSzTx/>
              <a:buFont typeface="Wingdings" pitchFamily="2" charset="2"/>
              <a:buNone/>
              <a:tabLst/>
            </a:pPr>
            <a:r>
              <a:rPr kumimoji="0" lang="en-US" altLang="zh-TW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軟正黑體" pitchFamily="34" charset="-120"/>
                <a:ea typeface="微軟正黑體" pitchFamily="34" charset="-120"/>
              </a:rPr>
              <a:t>1</a:t>
            </a:r>
            <a:endParaRPr kumimoji="0" lang="zh-TW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9A53A0C7-215F-495E-9B51-CA8FF7F62F5D}"/>
              </a:ext>
            </a:extLst>
          </p:cNvPr>
          <p:cNvSpPr/>
          <p:nvPr/>
        </p:nvSpPr>
        <p:spPr bwMode="auto">
          <a:xfrm>
            <a:off x="5322278" y="2978518"/>
            <a:ext cx="360040" cy="360040"/>
          </a:xfrm>
          <a:prstGeom prst="ellipse">
            <a:avLst/>
          </a:prstGeom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>
                <a:schemeClr val="tx2"/>
              </a:buClr>
              <a:buSzTx/>
              <a:buFont typeface="Wingdings" pitchFamily="2" charset="2"/>
              <a:buNone/>
              <a:tabLst/>
            </a:pPr>
            <a:r>
              <a:rPr lang="en-US" altLang="zh-TW" dirty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2</a:t>
            </a:r>
            <a:endParaRPr kumimoji="0" lang="zh-TW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軟正黑體" pitchFamily="34" charset="-120"/>
              <a:ea typeface="微軟正黑體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1381333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8EF4B184-5F01-468E-A951-8D15FBA174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1" t="6448" r="46154" b="14451"/>
          <a:stretch/>
        </p:blipFill>
        <p:spPr>
          <a:xfrm>
            <a:off x="4083635" y="899545"/>
            <a:ext cx="4880611" cy="4068556"/>
          </a:xfrm>
          <a:prstGeom prst="rect">
            <a:avLst/>
          </a:prstGeom>
        </p:spPr>
      </p:pic>
      <p:sp>
        <p:nvSpPr>
          <p:cNvPr id="3" name="標題 2">
            <a:extLst>
              <a:ext uri="{FF2B5EF4-FFF2-40B4-BE49-F238E27FC236}">
                <a16:creationId xmlns:a16="http://schemas.microsoft.com/office/drawing/2014/main" id="{07729912-8166-4F39-A2C1-645F9B9B5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0" y="196569"/>
            <a:ext cx="6447501" cy="651463"/>
          </a:xfrm>
        </p:spPr>
        <p:txBody>
          <a:bodyPr/>
          <a:lstStyle/>
          <a:p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</a:p>
        </p:txBody>
      </p:sp>
      <p:cxnSp>
        <p:nvCxnSpPr>
          <p:cNvPr id="5" name="直接连接符 27">
            <a:extLst>
              <a:ext uri="{FF2B5EF4-FFF2-40B4-BE49-F238E27FC236}">
                <a16:creationId xmlns:a16="http://schemas.microsoft.com/office/drawing/2014/main" id="{8DD926E0-C025-4F53-8559-BDA8DF9171E8}"/>
              </a:ext>
            </a:extLst>
          </p:cNvPr>
          <p:cNvCxnSpPr/>
          <p:nvPr/>
        </p:nvCxnSpPr>
        <p:spPr>
          <a:xfrm>
            <a:off x="269875" y="746899"/>
            <a:ext cx="8604250" cy="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同侧圆角矩形 25">
            <a:extLst>
              <a:ext uri="{FF2B5EF4-FFF2-40B4-BE49-F238E27FC236}">
                <a16:creationId xmlns:a16="http://schemas.microsoft.com/office/drawing/2014/main" id="{03BB31DE-6081-4108-BA21-268ACFCD9764}"/>
              </a:ext>
            </a:extLst>
          </p:cNvPr>
          <p:cNvSpPr/>
          <p:nvPr/>
        </p:nvSpPr>
        <p:spPr bwMode="auto">
          <a:xfrm>
            <a:off x="342892" y="319670"/>
            <a:ext cx="2830153" cy="427233"/>
          </a:xfrm>
          <a:prstGeom prst="round2SameRect">
            <a:avLst>
              <a:gd name="adj1" fmla="val 28836"/>
              <a:gd name="adj2" fmla="val 0"/>
            </a:avLst>
          </a:prstGeom>
          <a:gradFill flip="none" rotWithShape="1">
            <a:gsLst>
              <a:gs pos="0">
                <a:schemeClr val="accent6">
                  <a:lumMod val="60000"/>
                  <a:lumOff val="40000"/>
                  <a:shade val="30000"/>
                  <a:satMod val="115000"/>
                </a:schemeClr>
              </a:gs>
              <a:gs pos="33000">
                <a:schemeClr val="accent6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accent6">
                  <a:lumMod val="60000"/>
                  <a:lumOff val="4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ct val="85000"/>
              </a:lnSpc>
              <a:spcBef>
                <a:spcPct val="15000"/>
              </a:spcBef>
              <a:spcAft>
                <a:spcPts val="0"/>
              </a:spcAft>
              <a:buClr>
                <a:srgbClr val="747273"/>
              </a:buClr>
              <a:defRPr/>
            </a:pPr>
            <a:r>
              <a:rPr lang="zh-TW" altLang="en-US" sz="2700" b="1" kern="0" dirty="0">
                <a:solidFill>
                  <a:prstClr val="white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簽入</a:t>
            </a:r>
            <a:r>
              <a:rPr lang="en-US" altLang="zh-TW" sz="2700" b="1" kern="0" dirty="0">
                <a:solidFill>
                  <a:prstClr val="white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/</a:t>
            </a:r>
            <a:r>
              <a:rPr lang="zh-TW" altLang="en-US" sz="2700" b="1" kern="0" dirty="0">
                <a:solidFill>
                  <a:prstClr val="white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儲存</a:t>
            </a:r>
            <a:r>
              <a:rPr lang="en-US" altLang="zh-TW" sz="2700" b="1" kern="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(4/4)</a:t>
            </a:r>
            <a:endParaRPr kumimoji="0" lang="zh-CN" altLang="en-US" sz="2700" b="1" kern="0" dirty="0">
              <a:solidFill>
                <a:prstClr val="white"/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1612EA93-5E4F-4BA9-B850-B36F4B651BD4}"/>
              </a:ext>
            </a:extLst>
          </p:cNvPr>
          <p:cNvSpPr txBox="1"/>
          <p:nvPr/>
        </p:nvSpPr>
        <p:spPr>
          <a:xfrm>
            <a:off x="508000" y="1029030"/>
            <a:ext cx="34387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簽入完成後開啟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PLM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檢視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latin typeface="微軟正黑體" panose="020B0604030504040204" pitchFamily="34" charset="-120"/>
              </a:rPr>
              <a:t>①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檢查簽入屬性是否填寫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②子階工程圖是否建立關聯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892F40A-7335-4451-91C4-2FDE64C3BB7A}"/>
              </a:ext>
            </a:extLst>
          </p:cNvPr>
          <p:cNvSpPr/>
          <p:nvPr/>
        </p:nvSpPr>
        <p:spPr bwMode="auto">
          <a:xfrm>
            <a:off x="5290299" y="1735114"/>
            <a:ext cx="2642316" cy="1562977"/>
          </a:xfrm>
          <a:prstGeom prst="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>
                <a:schemeClr val="tx2"/>
              </a:buClr>
              <a:buSzTx/>
              <a:buFont typeface="Wingdings" pitchFamily="2" charset="2"/>
              <a:buNone/>
              <a:tabLst/>
            </a:pPr>
            <a:endParaRPr kumimoji="0" lang="zh-TW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8C446625-4E1D-4DB1-ABBD-25D703F27508}"/>
              </a:ext>
            </a:extLst>
          </p:cNvPr>
          <p:cNvSpPr/>
          <p:nvPr/>
        </p:nvSpPr>
        <p:spPr bwMode="auto">
          <a:xfrm>
            <a:off x="4884615" y="1735115"/>
            <a:ext cx="360040" cy="360040"/>
          </a:xfrm>
          <a:prstGeom prst="ellipse">
            <a:avLst/>
          </a:prstGeom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>
                <a:schemeClr val="tx2"/>
              </a:buClr>
              <a:buSzTx/>
              <a:buFont typeface="Wingdings" pitchFamily="2" charset="2"/>
              <a:buNone/>
              <a:tabLst/>
            </a:pPr>
            <a:r>
              <a:rPr kumimoji="0" lang="en-US" altLang="zh-TW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軟正黑體" pitchFamily="34" charset="-120"/>
                <a:ea typeface="微軟正黑體" pitchFamily="34" charset="-120"/>
              </a:rPr>
              <a:t>1</a:t>
            </a:r>
            <a:endParaRPr kumimoji="0" lang="zh-TW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77EB6429-3DC6-4053-8D37-4F6D7C311BB8}"/>
              </a:ext>
            </a:extLst>
          </p:cNvPr>
          <p:cNvSpPr/>
          <p:nvPr/>
        </p:nvSpPr>
        <p:spPr bwMode="auto">
          <a:xfrm>
            <a:off x="3655162" y="4185092"/>
            <a:ext cx="360040" cy="360040"/>
          </a:xfrm>
          <a:prstGeom prst="ellipse">
            <a:avLst/>
          </a:prstGeom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>
                <a:schemeClr val="tx2"/>
              </a:buClr>
              <a:buSzTx/>
              <a:buFont typeface="Wingdings" pitchFamily="2" charset="2"/>
              <a:buNone/>
              <a:tabLst/>
            </a:pPr>
            <a:r>
              <a:rPr lang="en-US" altLang="zh-TW" dirty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2</a:t>
            </a:r>
            <a:endParaRPr kumimoji="0" lang="zh-TW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6EEABEEA-F5ED-4A77-968A-95685A1E2BA1}"/>
              </a:ext>
            </a:extLst>
          </p:cNvPr>
          <p:cNvSpPr/>
          <p:nvPr/>
        </p:nvSpPr>
        <p:spPr bwMode="auto">
          <a:xfrm>
            <a:off x="4083635" y="4133660"/>
            <a:ext cx="4880610" cy="832920"/>
          </a:xfrm>
          <a:prstGeom prst="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>
                <a:schemeClr val="tx2"/>
              </a:buClr>
              <a:buSzTx/>
              <a:buFont typeface="Wingdings" pitchFamily="2" charset="2"/>
              <a:buNone/>
              <a:tabLst/>
            </a:pPr>
            <a:endParaRPr kumimoji="0" lang="zh-TW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軟正黑體" pitchFamily="34" charset="-120"/>
              <a:ea typeface="微軟正黑體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3227102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585F9FC4-60C2-4F07-B2E3-2CABA80C7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786" y="1848389"/>
            <a:ext cx="8340213" cy="765763"/>
          </a:xfrm>
        </p:spPr>
        <p:txBody>
          <a:bodyPr>
            <a:normAutofit/>
          </a:bodyPr>
          <a:lstStyle/>
          <a:p>
            <a:r>
              <a:rPr lang="zh-TW" altLang="en-US" sz="4000" dirty="0"/>
              <a:t>環境安裝</a:t>
            </a:r>
          </a:p>
        </p:txBody>
      </p:sp>
    </p:spTree>
    <p:extLst>
      <p:ext uri="{BB962C8B-B14F-4D97-AF65-F5344CB8AC3E}">
        <p14:creationId xmlns:p14="http://schemas.microsoft.com/office/powerpoint/2010/main" val="10659083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585F9FC4-60C2-4F07-B2E3-2CABA80C7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786" y="1848389"/>
            <a:ext cx="8340213" cy="765763"/>
          </a:xfrm>
        </p:spPr>
        <p:txBody>
          <a:bodyPr>
            <a:normAutofit/>
          </a:bodyPr>
          <a:lstStyle/>
          <a:p>
            <a:r>
              <a:rPr lang="zh-TW" altLang="en-US" sz="4000" dirty="0"/>
              <a:t>簽出</a:t>
            </a:r>
            <a:r>
              <a:rPr lang="en-US" altLang="zh-TW" sz="4000" dirty="0"/>
              <a:t>/</a:t>
            </a:r>
            <a:r>
              <a:rPr lang="zh-TW" altLang="en-US" sz="4000" dirty="0"/>
              <a:t>下載</a:t>
            </a:r>
          </a:p>
        </p:txBody>
      </p:sp>
      <p:sp>
        <p:nvSpPr>
          <p:cNvPr id="4" name="標題 5">
            <a:extLst>
              <a:ext uri="{FF2B5EF4-FFF2-40B4-BE49-F238E27FC236}">
                <a16:creationId xmlns:a16="http://schemas.microsoft.com/office/drawing/2014/main" id="{9613EA86-064B-4CFB-9961-82E6258C5B3E}"/>
              </a:ext>
            </a:extLst>
          </p:cNvPr>
          <p:cNvSpPr txBox="1">
            <a:spLocks/>
          </p:cNvSpPr>
          <p:nvPr/>
        </p:nvSpPr>
        <p:spPr>
          <a:xfrm>
            <a:off x="803785" y="2532235"/>
            <a:ext cx="8340213" cy="7657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342900" rtl="0" eaLnBrk="1" latinLnBrk="0" hangingPunct="1">
              <a:spcBef>
                <a:spcPct val="0"/>
              </a:spcBef>
              <a:buNone/>
              <a:defRPr sz="27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zh-TW" altLang="en-US" sz="2400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05893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>
            <a:extLst>
              <a:ext uri="{FF2B5EF4-FFF2-40B4-BE49-F238E27FC236}">
                <a16:creationId xmlns:a16="http://schemas.microsoft.com/office/drawing/2014/main" id="{01D403E9-9FF7-42ED-AB8C-1E115045F9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8509" b="76944"/>
          <a:stretch/>
        </p:blipFill>
        <p:spPr>
          <a:xfrm>
            <a:off x="872229" y="1763564"/>
            <a:ext cx="4684509" cy="1464190"/>
          </a:xfrm>
          <a:prstGeom prst="rect">
            <a:avLst/>
          </a:prstGeom>
        </p:spPr>
      </p:pic>
      <p:sp>
        <p:nvSpPr>
          <p:cNvPr id="3" name="標題 2">
            <a:extLst>
              <a:ext uri="{FF2B5EF4-FFF2-40B4-BE49-F238E27FC236}">
                <a16:creationId xmlns:a16="http://schemas.microsoft.com/office/drawing/2014/main" id="{07729912-8166-4F39-A2C1-645F9B9B5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0" y="196569"/>
            <a:ext cx="6447501" cy="651463"/>
          </a:xfrm>
        </p:spPr>
        <p:txBody>
          <a:bodyPr/>
          <a:lstStyle/>
          <a:p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</a:p>
        </p:txBody>
      </p:sp>
      <p:cxnSp>
        <p:nvCxnSpPr>
          <p:cNvPr id="5" name="直接连接符 27">
            <a:extLst>
              <a:ext uri="{FF2B5EF4-FFF2-40B4-BE49-F238E27FC236}">
                <a16:creationId xmlns:a16="http://schemas.microsoft.com/office/drawing/2014/main" id="{8DD926E0-C025-4F53-8559-BDA8DF9171E8}"/>
              </a:ext>
            </a:extLst>
          </p:cNvPr>
          <p:cNvCxnSpPr/>
          <p:nvPr/>
        </p:nvCxnSpPr>
        <p:spPr>
          <a:xfrm>
            <a:off x="269875" y="746899"/>
            <a:ext cx="8604250" cy="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同侧圆角矩形 25">
            <a:extLst>
              <a:ext uri="{FF2B5EF4-FFF2-40B4-BE49-F238E27FC236}">
                <a16:creationId xmlns:a16="http://schemas.microsoft.com/office/drawing/2014/main" id="{03BB31DE-6081-4108-BA21-268ACFCD9764}"/>
              </a:ext>
            </a:extLst>
          </p:cNvPr>
          <p:cNvSpPr/>
          <p:nvPr/>
        </p:nvSpPr>
        <p:spPr bwMode="auto">
          <a:xfrm>
            <a:off x="342893" y="319670"/>
            <a:ext cx="2744184" cy="427233"/>
          </a:xfrm>
          <a:prstGeom prst="round2SameRect">
            <a:avLst>
              <a:gd name="adj1" fmla="val 28836"/>
              <a:gd name="adj2" fmla="val 0"/>
            </a:avLst>
          </a:prstGeom>
          <a:gradFill flip="none" rotWithShape="1">
            <a:gsLst>
              <a:gs pos="0">
                <a:schemeClr val="accent6">
                  <a:lumMod val="60000"/>
                  <a:lumOff val="40000"/>
                  <a:shade val="30000"/>
                  <a:satMod val="115000"/>
                </a:schemeClr>
              </a:gs>
              <a:gs pos="33000">
                <a:schemeClr val="accent6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accent6">
                  <a:lumMod val="60000"/>
                  <a:lumOff val="4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ct val="85000"/>
              </a:lnSpc>
              <a:spcBef>
                <a:spcPct val="15000"/>
              </a:spcBef>
              <a:spcAft>
                <a:spcPts val="0"/>
              </a:spcAft>
              <a:buClr>
                <a:srgbClr val="747273"/>
              </a:buClr>
              <a:defRPr/>
            </a:pPr>
            <a:r>
              <a:rPr lang="zh-TW" altLang="en-US" sz="2700" b="1" kern="0" dirty="0">
                <a:solidFill>
                  <a:prstClr val="white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簽出</a:t>
            </a:r>
            <a:r>
              <a:rPr lang="en-US" altLang="zh-TW" sz="2700" b="1" kern="0" dirty="0">
                <a:solidFill>
                  <a:prstClr val="white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/</a:t>
            </a:r>
            <a:r>
              <a:rPr lang="zh-TW" altLang="en-US" sz="2700" b="1" kern="0" dirty="0">
                <a:solidFill>
                  <a:prstClr val="white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下載</a:t>
            </a:r>
            <a:r>
              <a:rPr lang="en-US" altLang="zh-TW" sz="2700" b="1" kern="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(1/8)</a:t>
            </a:r>
            <a:endParaRPr kumimoji="0" lang="zh-CN" altLang="en-US" sz="2700" b="1" kern="0" dirty="0">
              <a:solidFill>
                <a:prstClr val="white"/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806CB69B-9682-4B6E-88F2-EB038584D25E}"/>
              </a:ext>
            </a:extLst>
          </p:cNvPr>
          <p:cNvSpPr txBox="1"/>
          <p:nvPr/>
        </p:nvSpPr>
        <p:spPr>
          <a:xfrm>
            <a:off x="508000" y="1029030"/>
            <a:ext cx="34387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①點選簽出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②顯示搜尋介面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6E4C96C-5676-4A38-88AD-F8F7B617C6D3}"/>
              </a:ext>
            </a:extLst>
          </p:cNvPr>
          <p:cNvSpPr/>
          <p:nvPr/>
        </p:nvSpPr>
        <p:spPr bwMode="auto">
          <a:xfrm>
            <a:off x="1888564" y="2166498"/>
            <a:ext cx="487313" cy="600148"/>
          </a:xfrm>
          <a:prstGeom prst="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>
                <a:schemeClr val="tx2"/>
              </a:buClr>
              <a:buSzTx/>
              <a:buFont typeface="Wingdings" pitchFamily="2" charset="2"/>
              <a:buNone/>
              <a:tabLst/>
            </a:pPr>
            <a:endParaRPr kumimoji="0" lang="zh-TW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ED823D86-9A30-4CD7-ACDE-970CBDB17F61}"/>
              </a:ext>
            </a:extLst>
          </p:cNvPr>
          <p:cNvSpPr/>
          <p:nvPr/>
        </p:nvSpPr>
        <p:spPr bwMode="auto">
          <a:xfrm>
            <a:off x="1542910" y="2111864"/>
            <a:ext cx="360040" cy="360040"/>
          </a:xfrm>
          <a:prstGeom prst="ellipse">
            <a:avLst/>
          </a:prstGeom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>
                <a:schemeClr val="tx2"/>
              </a:buClr>
              <a:buSzTx/>
              <a:buFont typeface="Wingdings" pitchFamily="2" charset="2"/>
              <a:buNone/>
              <a:tabLst/>
            </a:pPr>
            <a:r>
              <a:rPr kumimoji="0" lang="en-US" altLang="zh-TW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軟正黑體" pitchFamily="34" charset="-120"/>
                <a:ea typeface="微軟正黑體" pitchFamily="34" charset="-120"/>
              </a:rPr>
              <a:t>1</a:t>
            </a:r>
            <a:endParaRPr kumimoji="0" lang="zh-TW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43717959-D7E7-4D23-A7B0-3DCDC351DCD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9539" b="6335"/>
          <a:stretch/>
        </p:blipFill>
        <p:spPr>
          <a:xfrm>
            <a:off x="4340988" y="2272853"/>
            <a:ext cx="4533137" cy="2640205"/>
          </a:xfrm>
          <a:prstGeom prst="rect">
            <a:avLst/>
          </a:prstGeom>
        </p:spPr>
      </p:pic>
      <p:sp>
        <p:nvSpPr>
          <p:cNvPr id="12" name="橢圓 11">
            <a:extLst>
              <a:ext uri="{FF2B5EF4-FFF2-40B4-BE49-F238E27FC236}">
                <a16:creationId xmlns:a16="http://schemas.microsoft.com/office/drawing/2014/main" id="{3C9EFE3F-59B3-4A0B-9738-AB69E16B8B8B}"/>
              </a:ext>
            </a:extLst>
          </p:cNvPr>
          <p:cNvSpPr/>
          <p:nvPr/>
        </p:nvSpPr>
        <p:spPr bwMode="auto">
          <a:xfrm>
            <a:off x="4572000" y="2272853"/>
            <a:ext cx="360040" cy="360040"/>
          </a:xfrm>
          <a:prstGeom prst="ellipse">
            <a:avLst/>
          </a:prstGeom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>
                <a:schemeClr val="tx2"/>
              </a:buClr>
              <a:buSzTx/>
              <a:buFont typeface="Wingdings" pitchFamily="2" charset="2"/>
              <a:buNone/>
              <a:tabLst/>
            </a:pPr>
            <a:r>
              <a:rPr lang="en-US" altLang="zh-TW" dirty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2</a:t>
            </a:r>
            <a:endParaRPr kumimoji="0" lang="zh-TW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E11A5E80-0824-4B8C-B7A6-0A4AB1781476}"/>
              </a:ext>
            </a:extLst>
          </p:cNvPr>
          <p:cNvSpPr txBox="1"/>
          <p:nvPr/>
        </p:nvSpPr>
        <p:spPr>
          <a:xfrm>
            <a:off x="508000" y="3948075"/>
            <a:ext cx="30089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簽出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保持自己上鎖圖檔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下載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僅下載圖檔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5882267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F6D3809C-412C-4692-9B29-B20E503EFFF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282" t="2194" r="11196" b="7095"/>
          <a:stretch/>
        </p:blipFill>
        <p:spPr>
          <a:xfrm>
            <a:off x="3946769" y="1553310"/>
            <a:ext cx="5188020" cy="3414791"/>
          </a:xfrm>
          <a:prstGeom prst="rect">
            <a:avLst/>
          </a:prstGeom>
        </p:spPr>
      </p:pic>
      <p:sp>
        <p:nvSpPr>
          <p:cNvPr id="3" name="標題 2">
            <a:extLst>
              <a:ext uri="{FF2B5EF4-FFF2-40B4-BE49-F238E27FC236}">
                <a16:creationId xmlns:a16="http://schemas.microsoft.com/office/drawing/2014/main" id="{07729912-8166-4F39-A2C1-645F9B9B5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0" y="196569"/>
            <a:ext cx="6447501" cy="651463"/>
          </a:xfrm>
        </p:spPr>
        <p:txBody>
          <a:bodyPr/>
          <a:lstStyle/>
          <a:p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</a:p>
        </p:txBody>
      </p:sp>
      <p:cxnSp>
        <p:nvCxnSpPr>
          <p:cNvPr id="5" name="直接连接符 27">
            <a:extLst>
              <a:ext uri="{FF2B5EF4-FFF2-40B4-BE49-F238E27FC236}">
                <a16:creationId xmlns:a16="http://schemas.microsoft.com/office/drawing/2014/main" id="{8DD926E0-C025-4F53-8559-BDA8DF9171E8}"/>
              </a:ext>
            </a:extLst>
          </p:cNvPr>
          <p:cNvCxnSpPr/>
          <p:nvPr/>
        </p:nvCxnSpPr>
        <p:spPr>
          <a:xfrm>
            <a:off x="269875" y="746899"/>
            <a:ext cx="8604250" cy="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同侧圆角矩形 25">
            <a:extLst>
              <a:ext uri="{FF2B5EF4-FFF2-40B4-BE49-F238E27FC236}">
                <a16:creationId xmlns:a16="http://schemas.microsoft.com/office/drawing/2014/main" id="{03BB31DE-6081-4108-BA21-268ACFCD9764}"/>
              </a:ext>
            </a:extLst>
          </p:cNvPr>
          <p:cNvSpPr/>
          <p:nvPr/>
        </p:nvSpPr>
        <p:spPr bwMode="auto">
          <a:xfrm>
            <a:off x="342893" y="319670"/>
            <a:ext cx="2390928" cy="427233"/>
          </a:xfrm>
          <a:prstGeom prst="round2SameRect">
            <a:avLst>
              <a:gd name="adj1" fmla="val 28836"/>
              <a:gd name="adj2" fmla="val 0"/>
            </a:avLst>
          </a:prstGeom>
          <a:gradFill flip="none" rotWithShape="1">
            <a:gsLst>
              <a:gs pos="0">
                <a:schemeClr val="accent6">
                  <a:lumMod val="60000"/>
                  <a:lumOff val="40000"/>
                  <a:shade val="30000"/>
                  <a:satMod val="115000"/>
                </a:schemeClr>
              </a:gs>
              <a:gs pos="33000">
                <a:schemeClr val="accent6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accent6">
                  <a:lumMod val="60000"/>
                  <a:lumOff val="4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ct val="85000"/>
              </a:lnSpc>
              <a:spcBef>
                <a:spcPct val="15000"/>
              </a:spcBef>
              <a:spcAft>
                <a:spcPts val="0"/>
              </a:spcAft>
              <a:buClr>
                <a:srgbClr val="747273"/>
              </a:buClr>
              <a:defRPr/>
            </a:pPr>
            <a:r>
              <a:rPr lang="zh-TW" altLang="en-US" sz="2700" b="1" kern="0" dirty="0">
                <a:solidFill>
                  <a:prstClr val="white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簽出</a:t>
            </a:r>
            <a:r>
              <a:rPr lang="en-US" altLang="zh-TW" sz="2700" b="1" kern="0" dirty="0">
                <a:solidFill>
                  <a:prstClr val="white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/</a:t>
            </a:r>
            <a:r>
              <a:rPr lang="zh-TW" altLang="en-US" sz="2700" b="1" kern="0" dirty="0">
                <a:solidFill>
                  <a:prstClr val="white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下載</a:t>
            </a:r>
            <a:endParaRPr kumimoji="0" lang="zh-CN" altLang="en-US" sz="2700" b="1" kern="0" dirty="0">
              <a:solidFill>
                <a:prstClr val="white"/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806CB69B-9682-4B6E-88F2-EB038584D25E}"/>
              </a:ext>
            </a:extLst>
          </p:cNvPr>
          <p:cNvSpPr txBox="1"/>
          <p:nvPr/>
        </p:nvSpPr>
        <p:spPr>
          <a:xfrm>
            <a:off x="508000" y="1029030"/>
            <a:ext cx="41890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①選擇搜尋的圖檔類別，此動作選擇</a:t>
            </a:r>
            <a:r>
              <a:rPr lang="en-US" altLang="zh-TW" dirty="0">
                <a:latin typeface="微軟正黑體" panose="020B0604030504040204" pitchFamily="34" charset="-120"/>
              </a:rPr>
              <a:t>Mechanical/Assembly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6E4C96C-5676-4A38-88AD-F8F7B617C6D3}"/>
              </a:ext>
            </a:extLst>
          </p:cNvPr>
          <p:cNvSpPr/>
          <p:nvPr/>
        </p:nvSpPr>
        <p:spPr bwMode="auto">
          <a:xfrm>
            <a:off x="5898196" y="1978214"/>
            <a:ext cx="1556094" cy="587820"/>
          </a:xfrm>
          <a:prstGeom prst="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>
                <a:schemeClr val="tx2"/>
              </a:buClr>
              <a:buSzTx/>
              <a:buFont typeface="Wingdings" pitchFamily="2" charset="2"/>
              <a:buNone/>
              <a:tabLst/>
            </a:pPr>
            <a:endParaRPr kumimoji="0" lang="zh-TW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ED823D86-9A30-4CD7-ACDE-970CBDB17F61}"/>
              </a:ext>
            </a:extLst>
          </p:cNvPr>
          <p:cNvSpPr/>
          <p:nvPr/>
        </p:nvSpPr>
        <p:spPr bwMode="auto">
          <a:xfrm>
            <a:off x="5805127" y="1555042"/>
            <a:ext cx="360040" cy="360040"/>
          </a:xfrm>
          <a:prstGeom prst="ellipse">
            <a:avLst/>
          </a:prstGeom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>
                <a:schemeClr val="tx2"/>
              </a:buClr>
              <a:buSzTx/>
              <a:buFont typeface="Wingdings" pitchFamily="2" charset="2"/>
              <a:buNone/>
              <a:tabLst/>
            </a:pPr>
            <a:r>
              <a:rPr kumimoji="0" lang="en-US" altLang="zh-TW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軟正黑體" pitchFamily="34" charset="-120"/>
                <a:ea typeface="微軟正黑體" pitchFamily="34" charset="-120"/>
              </a:rPr>
              <a:t>1</a:t>
            </a:r>
            <a:endParaRPr kumimoji="0" lang="zh-TW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1FD50D55-71CF-449C-9A1F-47E32FAB168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453" t="1738" r="35727" b="72127"/>
          <a:stretch/>
        </p:blipFill>
        <p:spPr>
          <a:xfrm>
            <a:off x="1155240" y="2700320"/>
            <a:ext cx="4829907" cy="13442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同侧圆角矩形 25">
            <a:extLst>
              <a:ext uri="{FF2B5EF4-FFF2-40B4-BE49-F238E27FC236}">
                <a16:creationId xmlns:a16="http://schemas.microsoft.com/office/drawing/2014/main" id="{392817CC-9F27-47DF-9284-D15234CA3C2A}"/>
              </a:ext>
            </a:extLst>
          </p:cNvPr>
          <p:cNvSpPr/>
          <p:nvPr/>
        </p:nvSpPr>
        <p:spPr bwMode="auto">
          <a:xfrm>
            <a:off x="342893" y="319670"/>
            <a:ext cx="2744184" cy="427233"/>
          </a:xfrm>
          <a:prstGeom prst="round2SameRect">
            <a:avLst>
              <a:gd name="adj1" fmla="val 28836"/>
              <a:gd name="adj2" fmla="val 0"/>
            </a:avLst>
          </a:prstGeom>
          <a:gradFill flip="none" rotWithShape="1">
            <a:gsLst>
              <a:gs pos="0">
                <a:schemeClr val="accent6">
                  <a:lumMod val="60000"/>
                  <a:lumOff val="40000"/>
                  <a:shade val="30000"/>
                  <a:satMod val="115000"/>
                </a:schemeClr>
              </a:gs>
              <a:gs pos="33000">
                <a:schemeClr val="accent6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accent6">
                  <a:lumMod val="60000"/>
                  <a:lumOff val="4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ct val="85000"/>
              </a:lnSpc>
              <a:spcBef>
                <a:spcPct val="15000"/>
              </a:spcBef>
              <a:spcAft>
                <a:spcPts val="0"/>
              </a:spcAft>
              <a:buClr>
                <a:srgbClr val="747273"/>
              </a:buClr>
              <a:defRPr/>
            </a:pPr>
            <a:r>
              <a:rPr lang="zh-TW" altLang="en-US" sz="2700" b="1" kern="0" dirty="0">
                <a:solidFill>
                  <a:prstClr val="white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簽出</a:t>
            </a:r>
            <a:r>
              <a:rPr lang="en-US" altLang="zh-TW" sz="2700" b="1" kern="0" dirty="0">
                <a:solidFill>
                  <a:prstClr val="white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/</a:t>
            </a:r>
            <a:r>
              <a:rPr lang="zh-TW" altLang="en-US" sz="2700" b="1" kern="0" dirty="0">
                <a:solidFill>
                  <a:prstClr val="white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下載</a:t>
            </a:r>
            <a:r>
              <a:rPr lang="en-US" altLang="zh-TW" sz="2700" b="1" kern="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(2/8)</a:t>
            </a:r>
            <a:endParaRPr kumimoji="0" lang="zh-CN" altLang="en-US" sz="2700" b="1" kern="0" dirty="0">
              <a:solidFill>
                <a:prstClr val="white"/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4785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1AD26837-32A0-442F-88C3-6B5C5752B66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282" t="2042" r="10769" b="6790"/>
          <a:stretch/>
        </p:blipFill>
        <p:spPr>
          <a:xfrm>
            <a:off x="3441607" y="1029030"/>
            <a:ext cx="5674164" cy="3733000"/>
          </a:xfrm>
          <a:prstGeom prst="rect">
            <a:avLst/>
          </a:prstGeom>
        </p:spPr>
      </p:pic>
      <p:sp>
        <p:nvSpPr>
          <p:cNvPr id="3" name="標題 2">
            <a:extLst>
              <a:ext uri="{FF2B5EF4-FFF2-40B4-BE49-F238E27FC236}">
                <a16:creationId xmlns:a16="http://schemas.microsoft.com/office/drawing/2014/main" id="{07729912-8166-4F39-A2C1-645F9B9B5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0" y="196569"/>
            <a:ext cx="6447501" cy="651463"/>
          </a:xfrm>
        </p:spPr>
        <p:txBody>
          <a:bodyPr/>
          <a:lstStyle/>
          <a:p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</a:p>
        </p:txBody>
      </p:sp>
      <p:cxnSp>
        <p:nvCxnSpPr>
          <p:cNvPr id="5" name="直接连接符 27">
            <a:extLst>
              <a:ext uri="{FF2B5EF4-FFF2-40B4-BE49-F238E27FC236}">
                <a16:creationId xmlns:a16="http://schemas.microsoft.com/office/drawing/2014/main" id="{8DD926E0-C025-4F53-8559-BDA8DF9171E8}"/>
              </a:ext>
            </a:extLst>
          </p:cNvPr>
          <p:cNvCxnSpPr/>
          <p:nvPr/>
        </p:nvCxnSpPr>
        <p:spPr>
          <a:xfrm>
            <a:off x="269875" y="746899"/>
            <a:ext cx="8604250" cy="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同侧圆角矩形 25">
            <a:extLst>
              <a:ext uri="{FF2B5EF4-FFF2-40B4-BE49-F238E27FC236}">
                <a16:creationId xmlns:a16="http://schemas.microsoft.com/office/drawing/2014/main" id="{03BB31DE-6081-4108-BA21-268ACFCD9764}"/>
              </a:ext>
            </a:extLst>
          </p:cNvPr>
          <p:cNvSpPr/>
          <p:nvPr/>
        </p:nvSpPr>
        <p:spPr bwMode="auto">
          <a:xfrm>
            <a:off x="342893" y="319670"/>
            <a:ext cx="2390928" cy="427233"/>
          </a:xfrm>
          <a:prstGeom prst="round2SameRect">
            <a:avLst>
              <a:gd name="adj1" fmla="val 28836"/>
              <a:gd name="adj2" fmla="val 0"/>
            </a:avLst>
          </a:prstGeom>
          <a:gradFill flip="none" rotWithShape="1">
            <a:gsLst>
              <a:gs pos="0">
                <a:schemeClr val="accent6">
                  <a:lumMod val="60000"/>
                  <a:lumOff val="40000"/>
                  <a:shade val="30000"/>
                  <a:satMod val="115000"/>
                </a:schemeClr>
              </a:gs>
              <a:gs pos="33000">
                <a:schemeClr val="accent6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accent6">
                  <a:lumMod val="60000"/>
                  <a:lumOff val="4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ct val="85000"/>
              </a:lnSpc>
              <a:spcBef>
                <a:spcPct val="15000"/>
              </a:spcBef>
              <a:spcAft>
                <a:spcPts val="0"/>
              </a:spcAft>
              <a:buClr>
                <a:srgbClr val="747273"/>
              </a:buClr>
              <a:defRPr/>
            </a:pPr>
            <a:r>
              <a:rPr lang="zh-TW" altLang="en-US" sz="2700" b="1" kern="0" dirty="0">
                <a:solidFill>
                  <a:prstClr val="white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簽出</a:t>
            </a:r>
            <a:r>
              <a:rPr lang="en-US" altLang="zh-TW" sz="2700" b="1" kern="0" dirty="0">
                <a:solidFill>
                  <a:prstClr val="white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/</a:t>
            </a:r>
            <a:r>
              <a:rPr lang="zh-TW" altLang="en-US" sz="2700" b="1" kern="0" dirty="0">
                <a:solidFill>
                  <a:prstClr val="white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下載</a:t>
            </a:r>
            <a:endParaRPr kumimoji="0" lang="zh-CN" altLang="en-US" sz="2700" b="1" kern="0" dirty="0">
              <a:solidFill>
                <a:prstClr val="white"/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806CB69B-9682-4B6E-88F2-EB038584D25E}"/>
              </a:ext>
            </a:extLst>
          </p:cNvPr>
          <p:cNvSpPr txBox="1"/>
          <p:nvPr/>
        </p:nvSpPr>
        <p:spPr>
          <a:xfrm>
            <a:off x="508000" y="1029030"/>
            <a:ext cx="275101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①按下搜尋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②可輸入搜尋條件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③顯示搜尋結果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④左鍵選擇一個圖檔，按下確定鈕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6E4C96C-5676-4A38-88AD-F8F7B617C6D3}"/>
              </a:ext>
            </a:extLst>
          </p:cNvPr>
          <p:cNvSpPr/>
          <p:nvPr/>
        </p:nvSpPr>
        <p:spPr bwMode="auto">
          <a:xfrm>
            <a:off x="3450053" y="1420845"/>
            <a:ext cx="496716" cy="271859"/>
          </a:xfrm>
          <a:prstGeom prst="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>
                <a:schemeClr val="tx2"/>
              </a:buClr>
              <a:buSzTx/>
              <a:buFont typeface="Wingdings" pitchFamily="2" charset="2"/>
              <a:buNone/>
              <a:tabLst/>
            </a:pPr>
            <a:endParaRPr kumimoji="0" lang="zh-TW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ED823D86-9A30-4CD7-ACDE-970CBDB17F61}"/>
              </a:ext>
            </a:extLst>
          </p:cNvPr>
          <p:cNvSpPr/>
          <p:nvPr/>
        </p:nvSpPr>
        <p:spPr bwMode="auto">
          <a:xfrm>
            <a:off x="3090013" y="1376754"/>
            <a:ext cx="360040" cy="360040"/>
          </a:xfrm>
          <a:prstGeom prst="ellipse">
            <a:avLst/>
          </a:prstGeom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>
                <a:schemeClr val="tx2"/>
              </a:buClr>
              <a:buSzTx/>
              <a:buFont typeface="Wingdings" pitchFamily="2" charset="2"/>
              <a:buNone/>
              <a:tabLst/>
            </a:pPr>
            <a:r>
              <a:rPr kumimoji="0" lang="en-US" altLang="zh-TW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軟正黑體" pitchFamily="34" charset="-120"/>
                <a:ea typeface="微軟正黑體" pitchFamily="34" charset="-120"/>
              </a:rPr>
              <a:t>1</a:t>
            </a:r>
            <a:endParaRPr kumimoji="0" lang="zh-TW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1C0F0E18-F22F-4F02-9AAE-2BB4B82535DF}"/>
              </a:ext>
            </a:extLst>
          </p:cNvPr>
          <p:cNvSpPr/>
          <p:nvPr/>
        </p:nvSpPr>
        <p:spPr bwMode="auto">
          <a:xfrm>
            <a:off x="3090013" y="1737772"/>
            <a:ext cx="360040" cy="360040"/>
          </a:xfrm>
          <a:prstGeom prst="ellipse">
            <a:avLst/>
          </a:prstGeom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>
                <a:schemeClr val="tx2"/>
              </a:buClr>
              <a:buSzTx/>
              <a:buFont typeface="Wingdings" pitchFamily="2" charset="2"/>
              <a:buNone/>
              <a:tabLst/>
            </a:pPr>
            <a:r>
              <a:rPr lang="en-US" altLang="zh-TW" dirty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2</a:t>
            </a:r>
            <a:endParaRPr kumimoji="0" lang="zh-TW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A0B4FC5E-2319-4D50-AF9D-88E75AF67F10}"/>
              </a:ext>
            </a:extLst>
          </p:cNvPr>
          <p:cNvSpPr/>
          <p:nvPr/>
        </p:nvSpPr>
        <p:spPr bwMode="auto">
          <a:xfrm>
            <a:off x="3081567" y="2307378"/>
            <a:ext cx="360040" cy="360040"/>
          </a:xfrm>
          <a:prstGeom prst="ellipse">
            <a:avLst/>
          </a:prstGeom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>
                <a:schemeClr val="tx2"/>
              </a:buClr>
              <a:buSzTx/>
              <a:buFont typeface="Wingdings" pitchFamily="2" charset="2"/>
              <a:buNone/>
              <a:tabLst/>
            </a:pPr>
            <a:r>
              <a:rPr lang="en-US" altLang="zh-TW" dirty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3</a:t>
            </a:r>
            <a:endParaRPr kumimoji="0" lang="zh-TW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2DE8EAD7-D051-4AF5-A144-6BB15FEF97DA}"/>
              </a:ext>
            </a:extLst>
          </p:cNvPr>
          <p:cNvSpPr/>
          <p:nvPr/>
        </p:nvSpPr>
        <p:spPr bwMode="auto">
          <a:xfrm>
            <a:off x="6775481" y="4069747"/>
            <a:ext cx="360040" cy="360040"/>
          </a:xfrm>
          <a:prstGeom prst="ellipse">
            <a:avLst/>
          </a:prstGeom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>
                <a:schemeClr val="tx2"/>
              </a:buClr>
              <a:buSzTx/>
              <a:buFont typeface="Wingdings" pitchFamily="2" charset="2"/>
              <a:buNone/>
              <a:tabLst/>
            </a:pPr>
            <a:r>
              <a:rPr kumimoji="0" lang="en-US" altLang="zh-TW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軟正黑體" pitchFamily="34" charset="-120"/>
                <a:ea typeface="微軟正黑體" pitchFamily="34" charset="-120"/>
              </a:rPr>
              <a:t>4</a:t>
            </a:r>
            <a:endParaRPr kumimoji="0" lang="zh-TW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13" name="同侧圆角矩形 25">
            <a:extLst>
              <a:ext uri="{FF2B5EF4-FFF2-40B4-BE49-F238E27FC236}">
                <a16:creationId xmlns:a16="http://schemas.microsoft.com/office/drawing/2014/main" id="{0952EC9E-FC7C-4CB3-BD3D-E3B00EE329DA}"/>
              </a:ext>
            </a:extLst>
          </p:cNvPr>
          <p:cNvSpPr/>
          <p:nvPr/>
        </p:nvSpPr>
        <p:spPr bwMode="auto">
          <a:xfrm>
            <a:off x="342893" y="319670"/>
            <a:ext cx="2744184" cy="427233"/>
          </a:xfrm>
          <a:prstGeom prst="round2SameRect">
            <a:avLst>
              <a:gd name="adj1" fmla="val 28836"/>
              <a:gd name="adj2" fmla="val 0"/>
            </a:avLst>
          </a:prstGeom>
          <a:gradFill flip="none" rotWithShape="1">
            <a:gsLst>
              <a:gs pos="0">
                <a:schemeClr val="accent6">
                  <a:lumMod val="60000"/>
                  <a:lumOff val="40000"/>
                  <a:shade val="30000"/>
                  <a:satMod val="115000"/>
                </a:schemeClr>
              </a:gs>
              <a:gs pos="33000">
                <a:schemeClr val="accent6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accent6">
                  <a:lumMod val="60000"/>
                  <a:lumOff val="4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ct val="85000"/>
              </a:lnSpc>
              <a:spcBef>
                <a:spcPct val="15000"/>
              </a:spcBef>
              <a:spcAft>
                <a:spcPts val="0"/>
              </a:spcAft>
              <a:buClr>
                <a:srgbClr val="747273"/>
              </a:buClr>
              <a:defRPr/>
            </a:pPr>
            <a:r>
              <a:rPr lang="zh-TW" altLang="en-US" sz="2700" b="1" kern="0" dirty="0">
                <a:solidFill>
                  <a:prstClr val="white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簽出</a:t>
            </a:r>
            <a:r>
              <a:rPr lang="en-US" altLang="zh-TW" sz="2700" b="1" kern="0" dirty="0">
                <a:solidFill>
                  <a:prstClr val="white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/</a:t>
            </a:r>
            <a:r>
              <a:rPr lang="zh-TW" altLang="en-US" sz="2700" b="1" kern="0" dirty="0">
                <a:solidFill>
                  <a:prstClr val="white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下載</a:t>
            </a:r>
            <a:r>
              <a:rPr lang="en-US" altLang="zh-TW" sz="2700" b="1" kern="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(3/8)</a:t>
            </a:r>
            <a:endParaRPr kumimoji="0" lang="zh-CN" altLang="en-US" sz="2700" b="1" kern="0" dirty="0">
              <a:solidFill>
                <a:prstClr val="white"/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39926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7E0F31DD-7942-4DC7-A174-3D5AFAD400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8239" y="1213696"/>
            <a:ext cx="5875761" cy="3776481"/>
          </a:xfrm>
          <a:prstGeom prst="rect">
            <a:avLst/>
          </a:prstGeom>
        </p:spPr>
      </p:pic>
      <p:sp>
        <p:nvSpPr>
          <p:cNvPr id="3" name="標題 2">
            <a:extLst>
              <a:ext uri="{FF2B5EF4-FFF2-40B4-BE49-F238E27FC236}">
                <a16:creationId xmlns:a16="http://schemas.microsoft.com/office/drawing/2014/main" id="{07729912-8166-4F39-A2C1-645F9B9B5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0" y="196569"/>
            <a:ext cx="6447501" cy="651463"/>
          </a:xfrm>
        </p:spPr>
        <p:txBody>
          <a:bodyPr/>
          <a:lstStyle/>
          <a:p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</a:p>
        </p:txBody>
      </p:sp>
      <p:cxnSp>
        <p:nvCxnSpPr>
          <p:cNvPr id="5" name="直接连接符 27">
            <a:extLst>
              <a:ext uri="{FF2B5EF4-FFF2-40B4-BE49-F238E27FC236}">
                <a16:creationId xmlns:a16="http://schemas.microsoft.com/office/drawing/2014/main" id="{8DD926E0-C025-4F53-8559-BDA8DF9171E8}"/>
              </a:ext>
            </a:extLst>
          </p:cNvPr>
          <p:cNvCxnSpPr/>
          <p:nvPr/>
        </p:nvCxnSpPr>
        <p:spPr>
          <a:xfrm>
            <a:off x="269875" y="746899"/>
            <a:ext cx="8604250" cy="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同侧圆角矩形 25">
            <a:extLst>
              <a:ext uri="{FF2B5EF4-FFF2-40B4-BE49-F238E27FC236}">
                <a16:creationId xmlns:a16="http://schemas.microsoft.com/office/drawing/2014/main" id="{03BB31DE-6081-4108-BA21-268ACFCD9764}"/>
              </a:ext>
            </a:extLst>
          </p:cNvPr>
          <p:cNvSpPr/>
          <p:nvPr/>
        </p:nvSpPr>
        <p:spPr bwMode="auto">
          <a:xfrm>
            <a:off x="342893" y="319670"/>
            <a:ext cx="2390928" cy="427233"/>
          </a:xfrm>
          <a:prstGeom prst="round2SameRect">
            <a:avLst>
              <a:gd name="adj1" fmla="val 28836"/>
              <a:gd name="adj2" fmla="val 0"/>
            </a:avLst>
          </a:prstGeom>
          <a:gradFill flip="none" rotWithShape="1">
            <a:gsLst>
              <a:gs pos="0">
                <a:schemeClr val="accent6">
                  <a:lumMod val="60000"/>
                  <a:lumOff val="40000"/>
                  <a:shade val="30000"/>
                  <a:satMod val="115000"/>
                </a:schemeClr>
              </a:gs>
              <a:gs pos="33000">
                <a:schemeClr val="accent6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accent6">
                  <a:lumMod val="60000"/>
                  <a:lumOff val="4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ct val="85000"/>
              </a:lnSpc>
              <a:spcBef>
                <a:spcPct val="15000"/>
              </a:spcBef>
              <a:spcAft>
                <a:spcPts val="0"/>
              </a:spcAft>
              <a:buClr>
                <a:srgbClr val="747273"/>
              </a:buClr>
              <a:defRPr/>
            </a:pPr>
            <a:r>
              <a:rPr lang="zh-TW" altLang="en-US" sz="2700" b="1" kern="0" dirty="0">
                <a:solidFill>
                  <a:prstClr val="white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簽出</a:t>
            </a:r>
            <a:r>
              <a:rPr lang="en-US" altLang="zh-TW" sz="2700" b="1" kern="0" dirty="0">
                <a:solidFill>
                  <a:prstClr val="white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/</a:t>
            </a:r>
            <a:r>
              <a:rPr lang="zh-TW" altLang="en-US" sz="2700" b="1" kern="0" dirty="0">
                <a:solidFill>
                  <a:prstClr val="white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下載</a:t>
            </a:r>
            <a:endParaRPr kumimoji="0" lang="zh-CN" altLang="en-US" sz="2700" b="1" kern="0" dirty="0">
              <a:solidFill>
                <a:prstClr val="white"/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806CB69B-9682-4B6E-88F2-EB038584D25E}"/>
              </a:ext>
            </a:extLst>
          </p:cNvPr>
          <p:cNvSpPr txBox="1"/>
          <p:nvPr/>
        </p:nvSpPr>
        <p:spPr>
          <a:xfrm>
            <a:off x="350517" y="1029030"/>
            <a:ext cx="28213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①勾選需要下載的圖檔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②設定下載的資料夾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6E4C96C-5676-4A38-88AD-F8F7B617C6D3}"/>
              </a:ext>
            </a:extLst>
          </p:cNvPr>
          <p:cNvSpPr/>
          <p:nvPr/>
        </p:nvSpPr>
        <p:spPr bwMode="auto">
          <a:xfrm>
            <a:off x="3329587" y="1957388"/>
            <a:ext cx="272705" cy="660766"/>
          </a:xfrm>
          <a:prstGeom prst="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>
                <a:schemeClr val="tx2"/>
              </a:buClr>
              <a:buSzTx/>
              <a:buFont typeface="Wingdings" pitchFamily="2" charset="2"/>
              <a:buNone/>
              <a:tabLst/>
            </a:pPr>
            <a:endParaRPr kumimoji="0" lang="zh-TW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ED823D86-9A30-4CD7-ACDE-970CBDB17F61}"/>
              </a:ext>
            </a:extLst>
          </p:cNvPr>
          <p:cNvSpPr/>
          <p:nvPr/>
        </p:nvSpPr>
        <p:spPr bwMode="auto">
          <a:xfrm>
            <a:off x="2969547" y="2300733"/>
            <a:ext cx="360040" cy="360040"/>
          </a:xfrm>
          <a:prstGeom prst="ellipse">
            <a:avLst/>
          </a:prstGeom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>
                <a:schemeClr val="tx2"/>
              </a:buClr>
              <a:buSzTx/>
              <a:buFont typeface="Wingdings" pitchFamily="2" charset="2"/>
              <a:buNone/>
              <a:tabLst/>
            </a:pPr>
            <a:r>
              <a:rPr kumimoji="0" lang="en-US" altLang="zh-TW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軟正黑體" pitchFamily="34" charset="-120"/>
                <a:ea typeface="微軟正黑體" pitchFamily="34" charset="-120"/>
              </a:rPr>
              <a:t>1</a:t>
            </a:r>
            <a:endParaRPr kumimoji="0" lang="zh-TW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0D6A4A-36A7-4986-B085-87950CA05CE0}"/>
              </a:ext>
            </a:extLst>
          </p:cNvPr>
          <p:cNvSpPr/>
          <p:nvPr/>
        </p:nvSpPr>
        <p:spPr bwMode="auto">
          <a:xfrm>
            <a:off x="2908199" y="4321284"/>
            <a:ext cx="360040" cy="360040"/>
          </a:xfrm>
          <a:prstGeom prst="ellipse">
            <a:avLst/>
          </a:prstGeom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>
                <a:schemeClr val="tx2"/>
              </a:buClr>
              <a:buSzTx/>
              <a:buFont typeface="Wingdings" pitchFamily="2" charset="2"/>
              <a:buNone/>
              <a:tabLst/>
            </a:pPr>
            <a:r>
              <a:rPr lang="en-US" altLang="zh-TW" dirty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2</a:t>
            </a:r>
            <a:endParaRPr kumimoji="0" lang="zh-TW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12" name="同侧圆角矩形 25">
            <a:extLst>
              <a:ext uri="{FF2B5EF4-FFF2-40B4-BE49-F238E27FC236}">
                <a16:creationId xmlns:a16="http://schemas.microsoft.com/office/drawing/2014/main" id="{84BA7C73-171C-4C9E-A02D-12CAB225C7F2}"/>
              </a:ext>
            </a:extLst>
          </p:cNvPr>
          <p:cNvSpPr/>
          <p:nvPr/>
        </p:nvSpPr>
        <p:spPr bwMode="auto">
          <a:xfrm>
            <a:off x="342893" y="319670"/>
            <a:ext cx="2744184" cy="427233"/>
          </a:xfrm>
          <a:prstGeom prst="round2SameRect">
            <a:avLst>
              <a:gd name="adj1" fmla="val 28836"/>
              <a:gd name="adj2" fmla="val 0"/>
            </a:avLst>
          </a:prstGeom>
          <a:gradFill flip="none" rotWithShape="1">
            <a:gsLst>
              <a:gs pos="0">
                <a:schemeClr val="accent6">
                  <a:lumMod val="60000"/>
                  <a:lumOff val="40000"/>
                  <a:shade val="30000"/>
                  <a:satMod val="115000"/>
                </a:schemeClr>
              </a:gs>
              <a:gs pos="33000">
                <a:schemeClr val="accent6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accent6">
                  <a:lumMod val="60000"/>
                  <a:lumOff val="4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ct val="85000"/>
              </a:lnSpc>
              <a:spcBef>
                <a:spcPct val="15000"/>
              </a:spcBef>
              <a:spcAft>
                <a:spcPts val="0"/>
              </a:spcAft>
              <a:buClr>
                <a:srgbClr val="747273"/>
              </a:buClr>
              <a:defRPr/>
            </a:pPr>
            <a:r>
              <a:rPr lang="zh-TW" altLang="en-US" sz="2700" b="1" kern="0" dirty="0">
                <a:solidFill>
                  <a:prstClr val="white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簽出</a:t>
            </a:r>
            <a:r>
              <a:rPr lang="en-US" altLang="zh-TW" sz="2700" b="1" kern="0" dirty="0">
                <a:solidFill>
                  <a:prstClr val="white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/</a:t>
            </a:r>
            <a:r>
              <a:rPr lang="zh-TW" altLang="en-US" sz="2700" b="1" kern="0" dirty="0">
                <a:solidFill>
                  <a:prstClr val="white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下載</a:t>
            </a:r>
            <a:r>
              <a:rPr lang="en-US" altLang="zh-TW" sz="2700" b="1" kern="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(4/8)</a:t>
            </a:r>
            <a:endParaRPr kumimoji="0" lang="zh-CN" altLang="en-US" sz="2700" b="1" kern="0" dirty="0">
              <a:solidFill>
                <a:prstClr val="white"/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83531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6B42A664-2760-4AFA-9C13-3D68408228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1428" y="1252430"/>
            <a:ext cx="5592697" cy="3603596"/>
          </a:xfrm>
          <a:prstGeom prst="rect">
            <a:avLst/>
          </a:prstGeom>
        </p:spPr>
      </p:pic>
      <p:sp>
        <p:nvSpPr>
          <p:cNvPr id="3" name="標題 2">
            <a:extLst>
              <a:ext uri="{FF2B5EF4-FFF2-40B4-BE49-F238E27FC236}">
                <a16:creationId xmlns:a16="http://schemas.microsoft.com/office/drawing/2014/main" id="{07729912-8166-4F39-A2C1-645F9B9B5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0" y="196569"/>
            <a:ext cx="6447501" cy="651463"/>
          </a:xfrm>
        </p:spPr>
        <p:txBody>
          <a:bodyPr/>
          <a:lstStyle/>
          <a:p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</a:p>
        </p:txBody>
      </p:sp>
      <p:cxnSp>
        <p:nvCxnSpPr>
          <p:cNvPr id="5" name="直接连接符 27">
            <a:extLst>
              <a:ext uri="{FF2B5EF4-FFF2-40B4-BE49-F238E27FC236}">
                <a16:creationId xmlns:a16="http://schemas.microsoft.com/office/drawing/2014/main" id="{8DD926E0-C025-4F53-8559-BDA8DF9171E8}"/>
              </a:ext>
            </a:extLst>
          </p:cNvPr>
          <p:cNvCxnSpPr/>
          <p:nvPr/>
        </p:nvCxnSpPr>
        <p:spPr>
          <a:xfrm>
            <a:off x="269875" y="746899"/>
            <a:ext cx="8604250" cy="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同侧圆角矩形 25">
            <a:extLst>
              <a:ext uri="{FF2B5EF4-FFF2-40B4-BE49-F238E27FC236}">
                <a16:creationId xmlns:a16="http://schemas.microsoft.com/office/drawing/2014/main" id="{03BB31DE-6081-4108-BA21-268ACFCD9764}"/>
              </a:ext>
            </a:extLst>
          </p:cNvPr>
          <p:cNvSpPr/>
          <p:nvPr/>
        </p:nvSpPr>
        <p:spPr bwMode="auto">
          <a:xfrm>
            <a:off x="342893" y="319670"/>
            <a:ext cx="2390928" cy="427233"/>
          </a:xfrm>
          <a:prstGeom prst="round2SameRect">
            <a:avLst>
              <a:gd name="adj1" fmla="val 28836"/>
              <a:gd name="adj2" fmla="val 0"/>
            </a:avLst>
          </a:prstGeom>
          <a:gradFill flip="none" rotWithShape="1">
            <a:gsLst>
              <a:gs pos="0">
                <a:schemeClr val="accent6">
                  <a:lumMod val="60000"/>
                  <a:lumOff val="40000"/>
                  <a:shade val="30000"/>
                  <a:satMod val="115000"/>
                </a:schemeClr>
              </a:gs>
              <a:gs pos="33000">
                <a:schemeClr val="accent6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accent6">
                  <a:lumMod val="60000"/>
                  <a:lumOff val="4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ct val="85000"/>
              </a:lnSpc>
              <a:spcBef>
                <a:spcPct val="15000"/>
              </a:spcBef>
              <a:spcAft>
                <a:spcPts val="0"/>
              </a:spcAft>
              <a:buClr>
                <a:srgbClr val="747273"/>
              </a:buClr>
              <a:defRPr/>
            </a:pPr>
            <a:r>
              <a:rPr lang="zh-TW" altLang="en-US" sz="2700" b="1" kern="0" dirty="0">
                <a:solidFill>
                  <a:prstClr val="white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簽出</a:t>
            </a:r>
            <a:r>
              <a:rPr lang="en-US" altLang="zh-TW" sz="2700" b="1" kern="0" dirty="0">
                <a:solidFill>
                  <a:prstClr val="white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/</a:t>
            </a:r>
            <a:r>
              <a:rPr lang="zh-TW" altLang="en-US" sz="2700" b="1" kern="0" dirty="0">
                <a:solidFill>
                  <a:prstClr val="white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下載</a:t>
            </a:r>
            <a:endParaRPr kumimoji="0" lang="zh-CN" altLang="en-US" sz="2700" b="1" kern="0" dirty="0">
              <a:solidFill>
                <a:prstClr val="white"/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806CB69B-9682-4B6E-88F2-EB038584D25E}"/>
              </a:ext>
            </a:extLst>
          </p:cNvPr>
          <p:cNvSpPr txBox="1"/>
          <p:nvPr/>
        </p:nvSpPr>
        <p:spPr>
          <a:xfrm>
            <a:off x="350517" y="1029030"/>
            <a:ext cx="28213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①將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個零件點選右鍵，按下下載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②按下確定後開始下載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6E4C96C-5676-4A38-88AD-F8F7B617C6D3}"/>
              </a:ext>
            </a:extLst>
          </p:cNvPr>
          <p:cNvSpPr/>
          <p:nvPr/>
        </p:nvSpPr>
        <p:spPr bwMode="auto">
          <a:xfrm>
            <a:off x="5150572" y="2351168"/>
            <a:ext cx="734413" cy="149755"/>
          </a:xfrm>
          <a:prstGeom prst="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>
                <a:schemeClr val="tx2"/>
              </a:buClr>
              <a:buSzTx/>
              <a:buFont typeface="Wingdings" pitchFamily="2" charset="2"/>
              <a:buNone/>
              <a:tabLst/>
            </a:pPr>
            <a:endParaRPr kumimoji="0" lang="zh-TW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ED823D86-9A30-4CD7-ACDE-970CBDB17F61}"/>
              </a:ext>
            </a:extLst>
          </p:cNvPr>
          <p:cNvSpPr/>
          <p:nvPr/>
        </p:nvSpPr>
        <p:spPr bwMode="auto">
          <a:xfrm>
            <a:off x="4735754" y="2140883"/>
            <a:ext cx="360040" cy="360040"/>
          </a:xfrm>
          <a:prstGeom prst="ellipse">
            <a:avLst/>
          </a:prstGeom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>
                <a:schemeClr val="tx2"/>
              </a:buClr>
              <a:buSzTx/>
              <a:buFont typeface="Wingdings" pitchFamily="2" charset="2"/>
              <a:buNone/>
              <a:tabLst/>
            </a:pPr>
            <a:r>
              <a:rPr kumimoji="0" lang="en-US" altLang="zh-TW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軟正黑體" pitchFamily="34" charset="-120"/>
                <a:ea typeface="微軟正黑體" pitchFamily="34" charset="-120"/>
              </a:rPr>
              <a:t>1</a:t>
            </a:r>
            <a:endParaRPr kumimoji="0" lang="zh-TW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0D6A4A-36A7-4986-B085-87950CA05CE0}"/>
              </a:ext>
            </a:extLst>
          </p:cNvPr>
          <p:cNvSpPr/>
          <p:nvPr/>
        </p:nvSpPr>
        <p:spPr bwMode="auto">
          <a:xfrm>
            <a:off x="6354784" y="4383807"/>
            <a:ext cx="360040" cy="360040"/>
          </a:xfrm>
          <a:prstGeom prst="ellipse">
            <a:avLst/>
          </a:prstGeom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>
                <a:schemeClr val="tx2"/>
              </a:buClr>
              <a:buSzTx/>
              <a:buFont typeface="Wingdings" pitchFamily="2" charset="2"/>
              <a:buNone/>
              <a:tabLst/>
            </a:pPr>
            <a:r>
              <a:rPr lang="en-US" altLang="zh-TW" dirty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2</a:t>
            </a:r>
            <a:endParaRPr kumimoji="0" lang="zh-TW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11" name="同侧圆角矩形 25">
            <a:extLst>
              <a:ext uri="{FF2B5EF4-FFF2-40B4-BE49-F238E27FC236}">
                <a16:creationId xmlns:a16="http://schemas.microsoft.com/office/drawing/2014/main" id="{A2060EEB-8120-4562-9BC5-32E058C7EA55}"/>
              </a:ext>
            </a:extLst>
          </p:cNvPr>
          <p:cNvSpPr/>
          <p:nvPr/>
        </p:nvSpPr>
        <p:spPr bwMode="auto">
          <a:xfrm>
            <a:off x="342893" y="319670"/>
            <a:ext cx="2744184" cy="427233"/>
          </a:xfrm>
          <a:prstGeom prst="round2SameRect">
            <a:avLst>
              <a:gd name="adj1" fmla="val 28836"/>
              <a:gd name="adj2" fmla="val 0"/>
            </a:avLst>
          </a:prstGeom>
          <a:gradFill flip="none" rotWithShape="1">
            <a:gsLst>
              <a:gs pos="0">
                <a:schemeClr val="accent6">
                  <a:lumMod val="60000"/>
                  <a:lumOff val="40000"/>
                  <a:shade val="30000"/>
                  <a:satMod val="115000"/>
                </a:schemeClr>
              </a:gs>
              <a:gs pos="33000">
                <a:schemeClr val="accent6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accent6">
                  <a:lumMod val="60000"/>
                  <a:lumOff val="4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ct val="85000"/>
              </a:lnSpc>
              <a:spcBef>
                <a:spcPct val="15000"/>
              </a:spcBef>
              <a:spcAft>
                <a:spcPts val="0"/>
              </a:spcAft>
              <a:buClr>
                <a:srgbClr val="747273"/>
              </a:buClr>
              <a:defRPr/>
            </a:pPr>
            <a:r>
              <a:rPr lang="zh-TW" altLang="en-US" sz="2700" b="1" kern="0" dirty="0">
                <a:solidFill>
                  <a:prstClr val="white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簽出</a:t>
            </a:r>
            <a:r>
              <a:rPr lang="en-US" altLang="zh-TW" sz="2700" b="1" kern="0" dirty="0">
                <a:solidFill>
                  <a:prstClr val="white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/</a:t>
            </a:r>
            <a:r>
              <a:rPr lang="zh-TW" altLang="en-US" sz="2700" b="1" kern="0" dirty="0">
                <a:solidFill>
                  <a:prstClr val="white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下載</a:t>
            </a:r>
            <a:r>
              <a:rPr lang="en-US" altLang="zh-TW" sz="2700" b="1" kern="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(5/8)</a:t>
            </a:r>
            <a:endParaRPr kumimoji="0" lang="zh-CN" altLang="en-US" sz="2700" b="1" kern="0" dirty="0">
              <a:solidFill>
                <a:prstClr val="white"/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3769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06D77338-BD8C-4114-A300-7D9B850DA4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2051" y="1297228"/>
            <a:ext cx="5686356" cy="3670871"/>
          </a:xfrm>
          <a:prstGeom prst="rect">
            <a:avLst/>
          </a:prstGeom>
        </p:spPr>
      </p:pic>
      <p:sp>
        <p:nvSpPr>
          <p:cNvPr id="3" name="標題 2">
            <a:extLst>
              <a:ext uri="{FF2B5EF4-FFF2-40B4-BE49-F238E27FC236}">
                <a16:creationId xmlns:a16="http://schemas.microsoft.com/office/drawing/2014/main" id="{07729912-8166-4F39-A2C1-645F9B9B5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0" y="196569"/>
            <a:ext cx="6447501" cy="651463"/>
          </a:xfrm>
        </p:spPr>
        <p:txBody>
          <a:bodyPr/>
          <a:lstStyle/>
          <a:p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</a:p>
        </p:txBody>
      </p:sp>
      <p:cxnSp>
        <p:nvCxnSpPr>
          <p:cNvPr id="5" name="直接连接符 27">
            <a:extLst>
              <a:ext uri="{FF2B5EF4-FFF2-40B4-BE49-F238E27FC236}">
                <a16:creationId xmlns:a16="http://schemas.microsoft.com/office/drawing/2014/main" id="{8DD926E0-C025-4F53-8559-BDA8DF9171E8}"/>
              </a:ext>
            </a:extLst>
          </p:cNvPr>
          <p:cNvCxnSpPr/>
          <p:nvPr/>
        </p:nvCxnSpPr>
        <p:spPr>
          <a:xfrm>
            <a:off x="269875" y="746899"/>
            <a:ext cx="8604250" cy="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同侧圆角矩形 25">
            <a:extLst>
              <a:ext uri="{FF2B5EF4-FFF2-40B4-BE49-F238E27FC236}">
                <a16:creationId xmlns:a16="http://schemas.microsoft.com/office/drawing/2014/main" id="{03BB31DE-6081-4108-BA21-268ACFCD9764}"/>
              </a:ext>
            </a:extLst>
          </p:cNvPr>
          <p:cNvSpPr/>
          <p:nvPr/>
        </p:nvSpPr>
        <p:spPr bwMode="auto">
          <a:xfrm>
            <a:off x="342893" y="319670"/>
            <a:ext cx="2390928" cy="427233"/>
          </a:xfrm>
          <a:prstGeom prst="round2SameRect">
            <a:avLst>
              <a:gd name="adj1" fmla="val 28836"/>
              <a:gd name="adj2" fmla="val 0"/>
            </a:avLst>
          </a:prstGeom>
          <a:gradFill flip="none" rotWithShape="1">
            <a:gsLst>
              <a:gs pos="0">
                <a:schemeClr val="accent6">
                  <a:lumMod val="60000"/>
                  <a:lumOff val="40000"/>
                  <a:shade val="30000"/>
                  <a:satMod val="115000"/>
                </a:schemeClr>
              </a:gs>
              <a:gs pos="33000">
                <a:schemeClr val="accent6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accent6">
                  <a:lumMod val="60000"/>
                  <a:lumOff val="4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ct val="85000"/>
              </a:lnSpc>
              <a:spcBef>
                <a:spcPct val="15000"/>
              </a:spcBef>
              <a:spcAft>
                <a:spcPts val="0"/>
              </a:spcAft>
              <a:buClr>
                <a:srgbClr val="747273"/>
              </a:buClr>
              <a:defRPr/>
            </a:pPr>
            <a:r>
              <a:rPr lang="zh-TW" altLang="en-US" sz="2700" b="1" kern="0" dirty="0">
                <a:solidFill>
                  <a:prstClr val="white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簽出</a:t>
            </a:r>
            <a:r>
              <a:rPr lang="en-US" altLang="zh-TW" sz="2700" b="1" kern="0" dirty="0">
                <a:solidFill>
                  <a:prstClr val="white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/</a:t>
            </a:r>
            <a:r>
              <a:rPr lang="zh-TW" altLang="en-US" sz="2700" b="1" kern="0" dirty="0">
                <a:solidFill>
                  <a:prstClr val="white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下載</a:t>
            </a:r>
            <a:endParaRPr kumimoji="0" lang="zh-CN" altLang="en-US" sz="2700" b="1" kern="0" dirty="0">
              <a:solidFill>
                <a:prstClr val="white"/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806CB69B-9682-4B6E-88F2-EB038584D25E}"/>
              </a:ext>
            </a:extLst>
          </p:cNvPr>
          <p:cNvSpPr txBox="1"/>
          <p:nvPr/>
        </p:nvSpPr>
        <p:spPr>
          <a:xfrm>
            <a:off x="350517" y="1029030"/>
            <a:ext cx="28213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①執行結果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②按下確定後結束視窗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6E4C96C-5676-4A38-88AD-F8F7B617C6D3}"/>
              </a:ext>
            </a:extLst>
          </p:cNvPr>
          <p:cNvSpPr/>
          <p:nvPr/>
        </p:nvSpPr>
        <p:spPr bwMode="auto">
          <a:xfrm>
            <a:off x="6860992" y="2089749"/>
            <a:ext cx="594885" cy="567482"/>
          </a:xfrm>
          <a:prstGeom prst="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>
                <a:schemeClr val="tx2"/>
              </a:buClr>
              <a:buSzTx/>
              <a:buFont typeface="Wingdings" pitchFamily="2" charset="2"/>
              <a:buNone/>
              <a:tabLst/>
            </a:pPr>
            <a:endParaRPr kumimoji="0" lang="zh-TW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ED823D86-9A30-4CD7-ACDE-970CBDB17F61}"/>
              </a:ext>
            </a:extLst>
          </p:cNvPr>
          <p:cNvSpPr/>
          <p:nvPr/>
        </p:nvSpPr>
        <p:spPr bwMode="auto">
          <a:xfrm>
            <a:off x="6455862" y="2013450"/>
            <a:ext cx="360040" cy="360040"/>
          </a:xfrm>
          <a:prstGeom prst="ellipse">
            <a:avLst/>
          </a:prstGeom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>
                <a:schemeClr val="tx2"/>
              </a:buClr>
              <a:buSzTx/>
              <a:buFont typeface="Wingdings" pitchFamily="2" charset="2"/>
              <a:buNone/>
              <a:tabLst/>
            </a:pPr>
            <a:r>
              <a:rPr kumimoji="0" lang="en-US" altLang="zh-TW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軟正黑體" pitchFamily="34" charset="-120"/>
                <a:ea typeface="微軟正黑體" pitchFamily="34" charset="-120"/>
              </a:rPr>
              <a:t>1</a:t>
            </a:r>
            <a:endParaRPr kumimoji="0" lang="zh-TW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0D6A4A-36A7-4986-B085-87950CA05CE0}"/>
              </a:ext>
            </a:extLst>
          </p:cNvPr>
          <p:cNvSpPr/>
          <p:nvPr/>
        </p:nvSpPr>
        <p:spPr bwMode="auto">
          <a:xfrm>
            <a:off x="5518538" y="3262191"/>
            <a:ext cx="360040" cy="360040"/>
          </a:xfrm>
          <a:prstGeom prst="ellipse">
            <a:avLst/>
          </a:prstGeom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>
                <a:schemeClr val="tx2"/>
              </a:buClr>
              <a:buSzTx/>
              <a:buFont typeface="Wingdings" pitchFamily="2" charset="2"/>
              <a:buNone/>
              <a:tabLst/>
            </a:pPr>
            <a:r>
              <a:rPr lang="en-US" altLang="zh-TW" dirty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2</a:t>
            </a:r>
            <a:endParaRPr kumimoji="0" lang="zh-TW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11" name="同侧圆角矩形 25">
            <a:extLst>
              <a:ext uri="{FF2B5EF4-FFF2-40B4-BE49-F238E27FC236}">
                <a16:creationId xmlns:a16="http://schemas.microsoft.com/office/drawing/2014/main" id="{253DF106-4CA9-4A95-9C19-CCBDB187636F}"/>
              </a:ext>
            </a:extLst>
          </p:cNvPr>
          <p:cNvSpPr/>
          <p:nvPr/>
        </p:nvSpPr>
        <p:spPr bwMode="auto">
          <a:xfrm>
            <a:off x="342893" y="319670"/>
            <a:ext cx="2744184" cy="427233"/>
          </a:xfrm>
          <a:prstGeom prst="round2SameRect">
            <a:avLst>
              <a:gd name="adj1" fmla="val 28836"/>
              <a:gd name="adj2" fmla="val 0"/>
            </a:avLst>
          </a:prstGeom>
          <a:gradFill flip="none" rotWithShape="1">
            <a:gsLst>
              <a:gs pos="0">
                <a:schemeClr val="accent6">
                  <a:lumMod val="60000"/>
                  <a:lumOff val="40000"/>
                  <a:shade val="30000"/>
                  <a:satMod val="115000"/>
                </a:schemeClr>
              </a:gs>
              <a:gs pos="33000">
                <a:schemeClr val="accent6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accent6">
                  <a:lumMod val="60000"/>
                  <a:lumOff val="4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ct val="85000"/>
              </a:lnSpc>
              <a:spcBef>
                <a:spcPct val="15000"/>
              </a:spcBef>
              <a:spcAft>
                <a:spcPts val="0"/>
              </a:spcAft>
              <a:buClr>
                <a:srgbClr val="747273"/>
              </a:buClr>
              <a:defRPr/>
            </a:pPr>
            <a:r>
              <a:rPr lang="zh-TW" altLang="en-US" sz="2700" b="1" kern="0" dirty="0">
                <a:solidFill>
                  <a:prstClr val="white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簽出</a:t>
            </a:r>
            <a:r>
              <a:rPr lang="en-US" altLang="zh-TW" sz="2700" b="1" kern="0" dirty="0">
                <a:solidFill>
                  <a:prstClr val="white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/</a:t>
            </a:r>
            <a:r>
              <a:rPr lang="zh-TW" altLang="en-US" sz="2700" b="1" kern="0" dirty="0">
                <a:solidFill>
                  <a:prstClr val="white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下載</a:t>
            </a:r>
            <a:r>
              <a:rPr lang="en-US" altLang="zh-TW" sz="2700" b="1" kern="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(6/8)</a:t>
            </a:r>
            <a:endParaRPr kumimoji="0" lang="zh-CN" altLang="en-US" sz="2700" b="1" kern="0" dirty="0">
              <a:solidFill>
                <a:prstClr val="white"/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112793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CBBB8A17-1BFA-4CC8-B34C-8CAB2CD941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3552" y="1398362"/>
            <a:ext cx="5219931" cy="3274768"/>
          </a:xfrm>
          <a:prstGeom prst="rect">
            <a:avLst/>
          </a:prstGeom>
        </p:spPr>
      </p:pic>
      <p:sp>
        <p:nvSpPr>
          <p:cNvPr id="3" name="標題 2">
            <a:extLst>
              <a:ext uri="{FF2B5EF4-FFF2-40B4-BE49-F238E27FC236}">
                <a16:creationId xmlns:a16="http://schemas.microsoft.com/office/drawing/2014/main" id="{07729912-8166-4F39-A2C1-645F9B9B5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0" y="196569"/>
            <a:ext cx="6447501" cy="651463"/>
          </a:xfrm>
        </p:spPr>
        <p:txBody>
          <a:bodyPr/>
          <a:lstStyle/>
          <a:p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</a:p>
        </p:txBody>
      </p:sp>
      <p:cxnSp>
        <p:nvCxnSpPr>
          <p:cNvPr id="5" name="直接连接符 27">
            <a:extLst>
              <a:ext uri="{FF2B5EF4-FFF2-40B4-BE49-F238E27FC236}">
                <a16:creationId xmlns:a16="http://schemas.microsoft.com/office/drawing/2014/main" id="{8DD926E0-C025-4F53-8559-BDA8DF9171E8}"/>
              </a:ext>
            </a:extLst>
          </p:cNvPr>
          <p:cNvCxnSpPr/>
          <p:nvPr/>
        </p:nvCxnSpPr>
        <p:spPr>
          <a:xfrm>
            <a:off x="269875" y="746899"/>
            <a:ext cx="8604250" cy="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同侧圆角矩形 25">
            <a:extLst>
              <a:ext uri="{FF2B5EF4-FFF2-40B4-BE49-F238E27FC236}">
                <a16:creationId xmlns:a16="http://schemas.microsoft.com/office/drawing/2014/main" id="{03BB31DE-6081-4108-BA21-268ACFCD9764}"/>
              </a:ext>
            </a:extLst>
          </p:cNvPr>
          <p:cNvSpPr/>
          <p:nvPr/>
        </p:nvSpPr>
        <p:spPr bwMode="auto">
          <a:xfrm>
            <a:off x="342893" y="319670"/>
            <a:ext cx="2390928" cy="427233"/>
          </a:xfrm>
          <a:prstGeom prst="round2SameRect">
            <a:avLst>
              <a:gd name="adj1" fmla="val 28836"/>
              <a:gd name="adj2" fmla="val 0"/>
            </a:avLst>
          </a:prstGeom>
          <a:gradFill flip="none" rotWithShape="1">
            <a:gsLst>
              <a:gs pos="0">
                <a:schemeClr val="accent6">
                  <a:lumMod val="60000"/>
                  <a:lumOff val="40000"/>
                  <a:shade val="30000"/>
                  <a:satMod val="115000"/>
                </a:schemeClr>
              </a:gs>
              <a:gs pos="33000">
                <a:schemeClr val="accent6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accent6">
                  <a:lumMod val="60000"/>
                  <a:lumOff val="4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ct val="85000"/>
              </a:lnSpc>
              <a:spcBef>
                <a:spcPct val="15000"/>
              </a:spcBef>
              <a:spcAft>
                <a:spcPts val="0"/>
              </a:spcAft>
              <a:buClr>
                <a:srgbClr val="747273"/>
              </a:buClr>
              <a:defRPr/>
            </a:pPr>
            <a:r>
              <a:rPr lang="zh-TW" altLang="en-US" sz="2700" b="1" kern="0" dirty="0">
                <a:solidFill>
                  <a:prstClr val="white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簽出</a:t>
            </a:r>
            <a:r>
              <a:rPr lang="en-US" altLang="zh-TW" sz="2700" b="1" kern="0" dirty="0">
                <a:solidFill>
                  <a:prstClr val="white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/</a:t>
            </a:r>
            <a:r>
              <a:rPr lang="zh-TW" altLang="en-US" sz="2700" b="1" kern="0" dirty="0">
                <a:solidFill>
                  <a:prstClr val="white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下載</a:t>
            </a:r>
            <a:endParaRPr kumimoji="0" lang="zh-CN" altLang="en-US" sz="2700" b="1" kern="0" dirty="0">
              <a:solidFill>
                <a:prstClr val="white"/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806CB69B-9682-4B6E-88F2-EB038584D25E}"/>
              </a:ext>
            </a:extLst>
          </p:cNvPr>
          <p:cNvSpPr txBox="1"/>
          <p:nvPr/>
        </p:nvSpPr>
        <p:spPr>
          <a:xfrm>
            <a:off x="350517" y="1029030"/>
            <a:ext cx="28213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①視窗關閉後會自動開啟工程圖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6E4C96C-5676-4A38-88AD-F8F7B617C6D3}"/>
              </a:ext>
            </a:extLst>
          </p:cNvPr>
          <p:cNvSpPr/>
          <p:nvPr/>
        </p:nvSpPr>
        <p:spPr bwMode="auto">
          <a:xfrm>
            <a:off x="3674640" y="2168815"/>
            <a:ext cx="1483514" cy="360040"/>
          </a:xfrm>
          <a:prstGeom prst="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>
                <a:schemeClr val="tx2"/>
              </a:buClr>
              <a:buSzTx/>
              <a:buFont typeface="Wingdings" pitchFamily="2" charset="2"/>
              <a:buNone/>
              <a:tabLst/>
            </a:pPr>
            <a:endParaRPr kumimoji="0" lang="zh-TW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ED823D86-9A30-4CD7-ACDE-970CBDB17F61}"/>
              </a:ext>
            </a:extLst>
          </p:cNvPr>
          <p:cNvSpPr/>
          <p:nvPr/>
        </p:nvSpPr>
        <p:spPr bwMode="auto">
          <a:xfrm>
            <a:off x="3103584" y="2168815"/>
            <a:ext cx="360040" cy="360040"/>
          </a:xfrm>
          <a:prstGeom prst="ellipse">
            <a:avLst/>
          </a:prstGeom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>
                <a:schemeClr val="tx2"/>
              </a:buClr>
              <a:buSzTx/>
              <a:buFont typeface="Wingdings" pitchFamily="2" charset="2"/>
              <a:buNone/>
              <a:tabLst/>
            </a:pPr>
            <a:r>
              <a:rPr kumimoji="0" lang="en-US" altLang="zh-TW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軟正黑體" pitchFamily="34" charset="-120"/>
                <a:ea typeface="微軟正黑體" pitchFamily="34" charset="-120"/>
              </a:rPr>
              <a:t>1</a:t>
            </a:r>
            <a:endParaRPr kumimoji="0" lang="zh-TW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11" name="同侧圆角矩形 25">
            <a:extLst>
              <a:ext uri="{FF2B5EF4-FFF2-40B4-BE49-F238E27FC236}">
                <a16:creationId xmlns:a16="http://schemas.microsoft.com/office/drawing/2014/main" id="{0D8DA9B2-0BA8-4173-8BD7-C4CFDD9032AB}"/>
              </a:ext>
            </a:extLst>
          </p:cNvPr>
          <p:cNvSpPr/>
          <p:nvPr/>
        </p:nvSpPr>
        <p:spPr bwMode="auto">
          <a:xfrm>
            <a:off x="342893" y="319670"/>
            <a:ext cx="2744184" cy="427233"/>
          </a:xfrm>
          <a:prstGeom prst="round2SameRect">
            <a:avLst>
              <a:gd name="adj1" fmla="val 28836"/>
              <a:gd name="adj2" fmla="val 0"/>
            </a:avLst>
          </a:prstGeom>
          <a:gradFill flip="none" rotWithShape="1">
            <a:gsLst>
              <a:gs pos="0">
                <a:schemeClr val="accent6">
                  <a:lumMod val="60000"/>
                  <a:lumOff val="40000"/>
                  <a:shade val="30000"/>
                  <a:satMod val="115000"/>
                </a:schemeClr>
              </a:gs>
              <a:gs pos="33000">
                <a:schemeClr val="accent6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accent6">
                  <a:lumMod val="60000"/>
                  <a:lumOff val="4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ct val="85000"/>
              </a:lnSpc>
              <a:spcBef>
                <a:spcPct val="15000"/>
              </a:spcBef>
              <a:spcAft>
                <a:spcPts val="0"/>
              </a:spcAft>
              <a:buClr>
                <a:srgbClr val="747273"/>
              </a:buClr>
              <a:defRPr/>
            </a:pPr>
            <a:r>
              <a:rPr lang="zh-TW" altLang="en-US" sz="2700" b="1" kern="0" dirty="0">
                <a:solidFill>
                  <a:prstClr val="white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簽出</a:t>
            </a:r>
            <a:r>
              <a:rPr lang="en-US" altLang="zh-TW" sz="2700" b="1" kern="0" dirty="0">
                <a:solidFill>
                  <a:prstClr val="white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/</a:t>
            </a:r>
            <a:r>
              <a:rPr lang="zh-TW" altLang="en-US" sz="2700" b="1" kern="0" dirty="0">
                <a:solidFill>
                  <a:prstClr val="white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下載</a:t>
            </a:r>
            <a:r>
              <a:rPr lang="en-US" altLang="zh-TW" sz="2700" b="1" kern="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(7/8)</a:t>
            </a:r>
            <a:endParaRPr kumimoji="0" lang="zh-CN" altLang="en-US" sz="2700" b="1" kern="0" dirty="0">
              <a:solidFill>
                <a:prstClr val="white"/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288201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A98B3622-2BEC-4E43-A668-C198E395EC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662"/>
          <a:stretch/>
        </p:blipFill>
        <p:spPr>
          <a:xfrm>
            <a:off x="4189046" y="848032"/>
            <a:ext cx="4685079" cy="4769314"/>
          </a:xfrm>
          <a:prstGeom prst="rect">
            <a:avLst/>
          </a:prstGeom>
        </p:spPr>
      </p:pic>
      <p:sp>
        <p:nvSpPr>
          <p:cNvPr id="3" name="標題 2">
            <a:extLst>
              <a:ext uri="{FF2B5EF4-FFF2-40B4-BE49-F238E27FC236}">
                <a16:creationId xmlns:a16="http://schemas.microsoft.com/office/drawing/2014/main" id="{07729912-8166-4F39-A2C1-645F9B9B5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0" y="196569"/>
            <a:ext cx="6447501" cy="651463"/>
          </a:xfrm>
        </p:spPr>
        <p:txBody>
          <a:bodyPr/>
          <a:lstStyle/>
          <a:p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</a:p>
        </p:txBody>
      </p:sp>
      <p:cxnSp>
        <p:nvCxnSpPr>
          <p:cNvPr id="5" name="直接连接符 27">
            <a:extLst>
              <a:ext uri="{FF2B5EF4-FFF2-40B4-BE49-F238E27FC236}">
                <a16:creationId xmlns:a16="http://schemas.microsoft.com/office/drawing/2014/main" id="{8DD926E0-C025-4F53-8559-BDA8DF9171E8}"/>
              </a:ext>
            </a:extLst>
          </p:cNvPr>
          <p:cNvCxnSpPr/>
          <p:nvPr/>
        </p:nvCxnSpPr>
        <p:spPr>
          <a:xfrm>
            <a:off x="269875" y="746899"/>
            <a:ext cx="8604250" cy="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同侧圆角矩形 25">
            <a:extLst>
              <a:ext uri="{FF2B5EF4-FFF2-40B4-BE49-F238E27FC236}">
                <a16:creationId xmlns:a16="http://schemas.microsoft.com/office/drawing/2014/main" id="{03BB31DE-6081-4108-BA21-268ACFCD9764}"/>
              </a:ext>
            </a:extLst>
          </p:cNvPr>
          <p:cNvSpPr/>
          <p:nvPr/>
        </p:nvSpPr>
        <p:spPr bwMode="auto">
          <a:xfrm>
            <a:off x="342893" y="319670"/>
            <a:ext cx="2390928" cy="427233"/>
          </a:xfrm>
          <a:prstGeom prst="round2SameRect">
            <a:avLst>
              <a:gd name="adj1" fmla="val 28836"/>
              <a:gd name="adj2" fmla="val 0"/>
            </a:avLst>
          </a:prstGeom>
          <a:gradFill flip="none" rotWithShape="1">
            <a:gsLst>
              <a:gs pos="0">
                <a:schemeClr val="accent6">
                  <a:lumMod val="60000"/>
                  <a:lumOff val="40000"/>
                  <a:shade val="30000"/>
                  <a:satMod val="115000"/>
                </a:schemeClr>
              </a:gs>
              <a:gs pos="33000">
                <a:schemeClr val="accent6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accent6">
                  <a:lumMod val="60000"/>
                  <a:lumOff val="4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ct val="85000"/>
              </a:lnSpc>
              <a:spcBef>
                <a:spcPct val="15000"/>
              </a:spcBef>
              <a:spcAft>
                <a:spcPts val="0"/>
              </a:spcAft>
              <a:buClr>
                <a:srgbClr val="747273"/>
              </a:buClr>
              <a:defRPr/>
            </a:pPr>
            <a:r>
              <a:rPr lang="zh-TW" altLang="en-US" sz="2700" b="1" kern="0" dirty="0">
                <a:solidFill>
                  <a:prstClr val="white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簽出</a:t>
            </a:r>
            <a:r>
              <a:rPr lang="en-US" altLang="zh-TW" sz="2700" b="1" kern="0" dirty="0">
                <a:solidFill>
                  <a:prstClr val="white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/</a:t>
            </a:r>
            <a:r>
              <a:rPr lang="zh-TW" altLang="en-US" sz="2700" b="1" kern="0" dirty="0">
                <a:solidFill>
                  <a:prstClr val="white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下載</a:t>
            </a:r>
            <a:endParaRPr kumimoji="0" lang="zh-CN" altLang="en-US" sz="2700" b="1" kern="0" dirty="0">
              <a:solidFill>
                <a:prstClr val="white"/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806CB69B-9682-4B6E-88F2-EB038584D25E}"/>
              </a:ext>
            </a:extLst>
          </p:cNvPr>
          <p:cNvSpPr txBox="1"/>
          <p:nvPr/>
        </p:nvSpPr>
        <p:spPr>
          <a:xfrm>
            <a:off x="350517" y="1029030"/>
            <a:ext cx="28213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①重新檢視圖檔，組合圖被上鎖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②子階零件圖未被上鎖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6E4C96C-5676-4A38-88AD-F8F7B617C6D3}"/>
              </a:ext>
            </a:extLst>
          </p:cNvPr>
          <p:cNvSpPr/>
          <p:nvPr/>
        </p:nvSpPr>
        <p:spPr bwMode="auto">
          <a:xfrm>
            <a:off x="5884985" y="1186143"/>
            <a:ext cx="765907" cy="360040"/>
          </a:xfrm>
          <a:prstGeom prst="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>
                <a:schemeClr val="tx2"/>
              </a:buClr>
              <a:buSzTx/>
              <a:buFont typeface="Wingdings" pitchFamily="2" charset="2"/>
              <a:buNone/>
              <a:tabLst/>
            </a:pPr>
            <a:endParaRPr kumimoji="0" lang="zh-TW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ED823D86-9A30-4CD7-ACDE-970CBDB17F61}"/>
              </a:ext>
            </a:extLst>
          </p:cNvPr>
          <p:cNvSpPr/>
          <p:nvPr/>
        </p:nvSpPr>
        <p:spPr bwMode="auto">
          <a:xfrm>
            <a:off x="5524945" y="1150931"/>
            <a:ext cx="360040" cy="360040"/>
          </a:xfrm>
          <a:prstGeom prst="ellipse">
            <a:avLst/>
          </a:prstGeom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>
                <a:schemeClr val="tx2"/>
              </a:buClr>
              <a:buSzTx/>
              <a:buFont typeface="Wingdings" pitchFamily="2" charset="2"/>
              <a:buNone/>
              <a:tabLst/>
            </a:pPr>
            <a:r>
              <a:rPr kumimoji="0" lang="en-US" altLang="zh-TW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軟正黑體" pitchFamily="34" charset="-120"/>
                <a:ea typeface="微軟正黑體" pitchFamily="34" charset="-120"/>
              </a:rPr>
              <a:t>1</a:t>
            </a:r>
            <a:endParaRPr kumimoji="0" lang="zh-TW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11" name="同侧圆角矩形 25">
            <a:extLst>
              <a:ext uri="{FF2B5EF4-FFF2-40B4-BE49-F238E27FC236}">
                <a16:creationId xmlns:a16="http://schemas.microsoft.com/office/drawing/2014/main" id="{0D8DA9B2-0BA8-4173-8BD7-C4CFDD9032AB}"/>
              </a:ext>
            </a:extLst>
          </p:cNvPr>
          <p:cNvSpPr/>
          <p:nvPr/>
        </p:nvSpPr>
        <p:spPr bwMode="auto">
          <a:xfrm>
            <a:off x="342893" y="319670"/>
            <a:ext cx="2744184" cy="427233"/>
          </a:xfrm>
          <a:prstGeom prst="round2SameRect">
            <a:avLst>
              <a:gd name="adj1" fmla="val 28836"/>
              <a:gd name="adj2" fmla="val 0"/>
            </a:avLst>
          </a:prstGeom>
          <a:gradFill flip="none" rotWithShape="1">
            <a:gsLst>
              <a:gs pos="0">
                <a:schemeClr val="accent6">
                  <a:lumMod val="60000"/>
                  <a:lumOff val="40000"/>
                  <a:shade val="30000"/>
                  <a:satMod val="115000"/>
                </a:schemeClr>
              </a:gs>
              <a:gs pos="33000">
                <a:schemeClr val="accent6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accent6">
                  <a:lumMod val="60000"/>
                  <a:lumOff val="4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ct val="85000"/>
              </a:lnSpc>
              <a:spcBef>
                <a:spcPct val="15000"/>
              </a:spcBef>
              <a:spcAft>
                <a:spcPts val="0"/>
              </a:spcAft>
              <a:buClr>
                <a:srgbClr val="747273"/>
              </a:buClr>
              <a:defRPr/>
            </a:pPr>
            <a:r>
              <a:rPr lang="zh-TW" altLang="en-US" sz="2700" b="1" kern="0" dirty="0">
                <a:solidFill>
                  <a:prstClr val="white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簽出</a:t>
            </a:r>
            <a:r>
              <a:rPr lang="en-US" altLang="zh-TW" sz="2700" b="1" kern="0" dirty="0">
                <a:solidFill>
                  <a:prstClr val="white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/</a:t>
            </a:r>
            <a:r>
              <a:rPr lang="zh-TW" altLang="en-US" sz="2700" b="1" kern="0" dirty="0">
                <a:solidFill>
                  <a:prstClr val="white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下載</a:t>
            </a:r>
            <a:r>
              <a:rPr lang="en-US" altLang="zh-TW" sz="2700" b="1" kern="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(7/8)</a:t>
            </a:r>
            <a:endParaRPr kumimoji="0" lang="zh-CN" altLang="en-US" sz="2700" b="1" kern="0" dirty="0">
              <a:solidFill>
                <a:prstClr val="white"/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8845BEC8-ECF7-48F3-B1E4-FCADCE1FB1C8}"/>
              </a:ext>
            </a:extLst>
          </p:cNvPr>
          <p:cNvSpPr/>
          <p:nvPr/>
        </p:nvSpPr>
        <p:spPr bwMode="auto">
          <a:xfrm>
            <a:off x="3789663" y="4843701"/>
            <a:ext cx="360040" cy="360040"/>
          </a:xfrm>
          <a:prstGeom prst="ellipse">
            <a:avLst/>
          </a:prstGeom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>
                <a:schemeClr val="tx2"/>
              </a:buClr>
              <a:buSzTx/>
              <a:buFont typeface="Wingdings" pitchFamily="2" charset="2"/>
              <a:buNone/>
              <a:tabLst/>
            </a:pPr>
            <a:r>
              <a:rPr lang="en-US" altLang="zh-TW" dirty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2</a:t>
            </a:r>
            <a:endParaRPr kumimoji="0" lang="zh-TW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FE9E5789-5E33-442C-BDC2-A186E52B975F}"/>
              </a:ext>
            </a:extLst>
          </p:cNvPr>
          <p:cNvSpPr/>
          <p:nvPr/>
        </p:nvSpPr>
        <p:spPr bwMode="auto">
          <a:xfrm>
            <a:off x="4189046" y="4843700"/>
            <a:ext cx="1570892" cy="651463"/>
          </a:xfrm>
          <a:prstGeom prst="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>
                <a:schemeClr val="tx2"/>
              </a:buClr>
              <a:buSzTx/>
              <a:buFont typeface="Wingdings" pitchFamily="2" charset="2"/>
              <a:buNone/>
              <a:tabLst/>
            </a:pPr>
            <a:endParaRPr kumimoji="0" lang="zh-TW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軟正黑體" pitchFamily="34" charset="-120"/>
              <a:ea typeface="微軟正黑體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9912907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585F9FC4-60C2-4F07-B2E3-2CABA80C7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786" y="1848389"/>
            <a:ext cx="8340213" cy="765763"/>
          </a:xfrm>
        </p:spPr>
        <p:txBody>
          <a:bodyPr>
            <a:normAutofit/>
          </a:bodyPr>
          <a:lstStyle/>
          <a:p>
            <a:r>
              <a:rPr lang="zh-TW" altLang="en-US" sz="4000" dirty="0"/>
              <a:t>屬性設定</a:t>
            </a:r>
          </a:p>
        </p:txBody>
      </p:sp>
      <p:sp>
        <p:nvSpPr>
          <p:cNvPr id="4" name="標題 5">
            <a:extLst>
              <a:ext uri="{FF2B5EF4-FFF2-40B4-BE49-F238E27FC236}">
                <a16:creationId xmlns:a16="http://schemas.microsoft.com/office/drawing/2014/main" id="{9613EA86-064B-4CFB-9961-82E6258C5B3E}"/>
              </a:ext>
            </a:extLst>
          </p:cNvPr>
          <p:cNvSpPr txBox="1">
            <a:spLocks/>
          </p:cNvSpPr>
          <p:nvPr/>
        </p:nvSpPr>
        <p:spPr>
          <a:xfrm>
            <a:off x="803785" y="2532235"/>
            <a:ext cx="8340213" cy="7657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342900" rtl="0" eaLnBrk="1" latinLnBrk="0" hangingPunct="1">
              <a:spcBef>
                <a:spcPct val="0"/>
              </a:spcBef>
              <a:buNone/>
              <a:defRPr sz="27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zh-TW" altLang="en-US" sz="2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進階說明</a:t>
            </a:r>
          </a:p>
        </p:txBody>
      </p:sp>
    </p:spTree>
    <p:extLst>
      <p:ext uri="{BB962C8B-B14F-4D97-AF65-F5344CB8AC3E}">
        <p14:creationId xmlns:p14="http://schemas.microsoft.com/office/powerpoint/2010/main" val="29123852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07729912-8166-4F39-A2C1-645F9B9B5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0" y="196569"/>
            <a:ext cx="6447501" cy="651463"/>
          </a:xfrm>
        </p:spPr>
        <p:txBody>
          <a:bodyPr/>
          <a:lstStyle/>
          <a:p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</a:p>
        </p:txBody>
      </p:sp>
      <p:cxnSp>
        <p:nvCxnSpPr>
          <p:cNvPr id="5" name="直接连接符 27">
            <a:extLst>
              <a:ext uri="{FF2B5EF4-FFF2-40B4-BE49-F238E27FC236}">
                <a16:creationId xmlns:a16="http://schemas.microsoft.com/office/drawing/2014/main" id="{8DD926E0-C025-4F53-8559-BDA8DF9171E8}"/>
              </a:ext>
            </a:extLst>
          </p:cNvPr>
          <p:cNvCxnSpPr/>
          <p:nvPr/>
        </p:nvCxnSpPr>
        <p:spPr>
          <a:xfrm>
            <a:off x="269875" y="746899"/>
            <a:ext cx="8604250" cy="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同侧圆角矩形 25">
            <a:extLst>
              <a:ext uri="{FF2B5EF4-FFF2-40B4-BE49-F238E27FC236}">
                <a16:creationId xmlns:a16="http://schemas.microsoft.com/office/drawing/2014/main" id="{03BB31DE-6081-4108-BA21-268ACFCD9764}"/>
              </a:ext>
            </a:extLst>
          </p:cNvPr>
          <p:cNvSpPr/>
          <p:nvPr/>
        </p:nvSpPr>
        <p:spPr bwMode="auto">
          <a:xfrm>
            <a:off x="342893" y="319670"/>
            <a:ext cx="4298117" cy="427233"/>
          </a:xfrm>
          <a:prstGeom prst="round2SameRect">
            <a:avLst>
              <a:gd name="adj1" fmla="val 28836"/>
              <a:gd name="adj2" fmla="val 0"/>
            </a:avLst>
          </a:prstGeom>
          <a:gradFill flip="none" rotWithShape="1">
            <a:gsLst>
              <a:gs pos="0">
                <a:schemeClr val="accent6">
                  <a:lumMod val="60000"/>
                  <a:lumOff val="40000"/>
                  <a:shade val="30000"/>
                  <a:satMod val="115000"/>
                </a:schemeClr>
              </a:gs>
              <a:gs pos="33000">
                <a:schemeClr val="accent6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accent6">
                  <a:lumMod val="60000"/>
                  <a:lumOff val="4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ct val="85000"/>
              </a:lnSpc>
              <a:spcBef>
                <a:spcPct val="15000"/>
              </a:spcBef>
              <a:spcAft>
                <a:spcPts val="0"/>
              </a:spcAft>
              <a:buClr>
                <a:srgbClr val="747273"/>
              </a:buClr>
              <a:defRPr/>
            </a:pPr>
            <a:r>
              <a:rPr lang="en-US" altLang="zh-TW" sz="2700" b="1" kern="0" dirty="0">
                <a:solidFill>
                  <a:prstClr val="white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Client</a:t>
            </a:r>
            <a:r>
              <a:rPr kumimoji="0" lang="zh-TW" altLang="en-US" sz="2700" b="1" kern="0" dirty="0">
                <a:solidFill>
                  <a:prstClr val="white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端安裝</a:t>
            </a:r>
            <a:r>
              <a:rPr lang="en-US" altLang="zh-TW" sz="2700" b="1" kern="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(1/5)</a:t>
            </a:r>
            <a:r>
              <a:rPr kumimoji="0" lang="zh-TW" altLang="en-US" sz="2700" b="1" kern="0" dirty="0">
                <a:solidFill>
                  <a:prstClr val="white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  <a:endParaRPr kumimoji="0" lang="zh-CN" altLang="en-US" sz="2700" b="1" kern="0" dirty="0">
              <a:solidFill>
                <a:prstClr val="white"/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0" y="1632045"/>
            <a:ext cx="1415410" cy="1826336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437296" y="908956"/>
            <a:ext cx="5791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開啟安裝程式</a:t>
            </a:r>
            <a:r>
              <a:rPr lang="en-US" altLang="zh-TW" dirty="0"/>
              <a:t>PLMIntegration_SE_x64.msi</a:t>
            </a:r>
            <a:r>
              <a:rPr lang="zh-TW" altLang="en-US" dirty="0"/>
              <a:t>，點下一步</a:t>
            </a:r>
            <a:endParaRPr lang="en-US" altLang="zh-TW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632045"/>
            <a:ext cx="3962743" cy="3269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2850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797D7170-6B85-491B-8B48-E5ECD3E606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8928" y="812783"/>
            <a:ext cx="6075290" cy="4089433"/>
          </a:xfrm>
          <a:prstGeom prst="rect">
            <a:avLst/>
          </a:prstGeom>
        </p:spPr>
      </p:pic>
      <p:sp>
        <p:nvSpPr>
          <p:cNvPr id="3" name="標題 2">
            <a:extLst>
              <a:ext uri="{FF2B5EF4-FFF2-40B4-BE49-F238E27FC236}">
                <a16:creationId xmlns:a16="http://schemas.microsoft.com/office/drawing/2014/main" id="{07729912-8166-4F39-A2C1-645F9B9B5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0" y="196569"/>
            <a:ext cx="6447501" cy="651463"/>
          </a:xfrm>
        </p:spPr>
        <p:txBody>
          <a:bodyPr/>
          <a:lstStyle/>
          <a:p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</a:p>
        </p:txBody>
      </p:sp>
      <p:cxnSp>
        <p:nvCxnSpPr>
          <p:cNvPr id="5" name="直接连接符 27">
            <a:extLst>
              <a:ext uri="{FF2B5EF4-FFF2-40B4-BE49-F238E27FC236}">
                <a16:creationId xmlns:a16="http://schemas.microsoft.com/office/drawing/2014/main" id="{8DD926E0-C025-4F53-8559-BDA8DF9171E8}"/>
              </a:ext>
            </a:extLst>
          </p:cNvPr>
          <p:cNvCxnSpPr/>
          <p:nvPr/>
        </p:nvCxnSpPr>
        <p:spPr>
          <a:xfrm>
            <a:off x="269875" y="746899"/>
            <a:ext cx="8604250" cy="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同侧圆角矩形 25">
            <a:extLst>
              <a:ext uri="{FF2B5EF4-FFF2-40B4-BE49-F238E27FC236}">
                <a16:creationId xmlns:a16="http://schemas.microsoft.com/office/drawing/2014/main" id="{03BB31DE-6081-4108-BA21-268ACFCD9764}"/>
              </a:ext>
            </a:extLst>
          </p:cNvPr>
          <p:cNvSpPr/>
          <p:nvPr/>
        </p:nvSpPr>
        <p:spPr bwMode="auto">
          <a:xfrm>
            <a:off x="342893" y="319670"/>
            <a:ext cx="2390928" cy="427233"/>
          </a:xfrm>
          <a:prstGeom prst="round2SameRect">
            <a:avLst>
              <a:gd name="adj1" fmla="val 28836"/>
              <a:gd name="adj2" fmla="val 0"/>
            </a:avLst>
          </a:prstGeom>
          <a:gradFill flip="none" rotWithShape="1">
            <a:gsLst>
              <a:gs pos="0">
                <a:schemeClr val="accent6">
                  <a:lumMod val="60000"/>
                  <a:lumOff val="40000"/>
                  <a:shade val="30000"/>
                  <a:satMod val="115000"/>
                </a:schemeClr>
              </a:gs>
              <a:gs pos="33000">
                <a:schemeClr val="accent6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accent6">
                  <a:lumMod val="60000"/>
                  <a:lumOff val="4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ct val="85000"/>
              </a:lnSpc>
              <a:spcBef>
                <a:spcPct val="15000"/>
              </a:spcBef>
              <a:spcAft>
                <a:spcPts val="0"/>
              </a:spcAft>
              <a:buClr>
                <a:srgbClr val="747273"/>
              </a:buClr>
              <a:defRPr/>
            </a:pPr>
            <a:r>
              <a:rPr lang="zh-TW" altLang="en-US" sz="2700" b="1" kern="0" dirty="0">
                <a:solidFill>
                  <a:prstClr val="white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簽入</a:t>
            </a:r>
            <a:r>
              <a:rPr lang="en-US" altLang="zh-TW" sz="2700" b="1" kern="0" dirty="0">
                <a:solidFill>
                  <a:prstClr val="white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/</a:t>
            </a:r>
            <a:r>
              <a:rPr lang="zh-TW" altLang="en-US" sz="2700" b="1" kern="0" dirty="0">
                <a:solidFill>
                  <a:prstClr val="white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儲存</a:t>
            </a:r>
            <a:endParaRPr kumimoji="0" lang="zh-CN" altLang="en-US" sz="2700" b="1" kern="0" dirty="0">
              <a:solidFill>
                <a:prstClr val="white"/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1612EA93-5E4F-4BA9-B850-B36F4B651BD4}"/>
              </a:ext>
            </a:extLst>
          </p:cNvPr>
          <p:cNvSpPr txBox="1"/>
          <p:nvPr/>
        </p:nvSpPr>
        <p:spPr>
          <a:xfrm>
            <a:off x="342892" y="936697"/>
            <a:ext cx="23909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①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紅色表示必填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②粉色表示必填欄位空值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8F6FBAD6-BF36-4A3C-8EE9-FC23BB6E84F2}"/>
              </a:ext>
            </a:extLst>
          </p:cNvPr>
          <p:cNvSpPr/>
          <p:nvPr/>
        </p:nvSpPr>
        <p:spPr bwMode="auto">
          <a:xfrm>
            <a:off x="6885654" y="1325541"/>
            <a:ext cx="2174453" cy="369333"/>
          </a:xfrm>
          <a:prstGeom prst="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>
                <a:schemeClr val="tx2"/>
              </a:buClr>
              <a:buSzTx/>
              <a:buFont typeface="Wingdings" pitchFamily="2" charset="2"/>
              <a:buNone/>
              <a:tabLst/>
            </a:pPr>
            <a:endParaRPr kumimoji="0" lang="zh-TW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8C446625-4E1D-4DB1-ABBD-25D703F27508}"/>
              </a:ext>
            </a:extLst>
          </p:cNvPr>
          <p:cNvSpPr/>
          <p:nvPr/>
        </p:nvSpPr>
        <p:spPr bwMode="auto">
          <a:xfrm>
            <a:off x="6544818" y="1259658"/>
            <a:ext cx="360040" cy="360040"/>
          </a:xfrm>
          <a:prstGeom prst="ellipse">
            <a:avLst/>
          </a:prstGeom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>
                <a:schemeClr val="tx2"/>
              </a:buClr>
              <a:buSzTx/>
              <a:buFont typeface="Wingdings" pitchFamily="2" charset="2"/>
              <a:buNone/>
              <a:tabLst/>
            </a:pPr>
            <a:r>
              <a:rPr kumimoji="0" lang="en-US" altLang="zh-TW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軟正黑體" pitchFamily="34" charset="-120"/>
                <a:ea typeface="微軟正黑體" pitchFamily="34" charset="-120"/>
              </a:rPr>
              <a:t>1</a:t>
            </a:r>
            <a:endParaRPr kumimoji="0" lang="zh-TW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15" name="同侧圆角矩形 25">
            <a:extLst>
              <a:ext uri="{FF2B5EF4-FFF2-40B4-BE49-F238E27FC236}">
                <a16:creationId xmlns:a16="http://schemas.microsoft.com/office/drawing/2014/main" id="{AF01F537-CD87-4B60-962B-1DB3F797B6CE}"/>
              </a:ext>
            </a:extLst>
          </p:cNvPr>
          <p:cNvSpPr/>
          <p:nvPr/>
        </p:nvSpPr>
        <p:spPr bwMode="auto">
          <a:xfrm>
            <a:off x="342892" y="319670"/>
            <a:ext cx="2970831" cy="427233"/>
          </a:xfrm>
          <a:prstGeom prst="round2SameRect">
            <a:avLst>
              <a:gd name="adj1" fmla="val 28836"/>
              <a:gd name="adj2" fmla="val 0"/>
            </a:avLst>
          </a:prstGeom>
          <a:gradFill flip="none" rotWithShape="1">
            <a:gsLst>
              <a:gs pos="0">
                <a:schemeClr val="accent6">
                  <a:lumMod val="60000"/>
                  <a:lumOff val="40000"/>
                  <a:shade val="30000"/>
                  <a:satMod val="115000"/>
                </a:schemeClr>
              </a:gs>
              <a:gs pos="33000">
                <a:schemeClr val="accent6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accent6">
                  <a:lumMod val="60000"/>
                  <a:lumOff val="4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ct val="85000"/>
              </a:lnSpc>
              <a:spcBef>
                <a:spcPct val="15000"/>
              </a:spcBef>
              <a:spcAft>
                <a:spcPts val="0"/>
              </a:spcAft>
              <a:buClr>
                <a:srgbClr val="747273"/>
              </a:buClr>
              <a:defRPr/>
            </a:pPr>
            <a:r>
              <a:rPr lang="zh-TW" altLang="en-US" sz="2700" b="1" kern="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屬性設定</a:t>
            </a:r>
            <a:r>
              <a:rPr lang="en-US" altLang="zh-TW" sz="2700" b="1" kern="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(1/7)</a:t>
            </a:r>
            <a:endParaRPr kumimoji="0" lang="zh-CN" altLang="en-US" sz="2700" b="1" kern="0" dirty="0">
              <a:solidFill>
                <a:prstClr val="white"/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EC3919FF-A5B9-4AD2-B1EE-25B7C9253C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892" y="3214838"/>
            <a:ext cx="6020322" cy="128027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7" name="橢圓 16">
            <a:extLst>
              <a:ext uri="{FF2B5EF4-FFF2-40B4-BE49-F238E27FC236}">
                <a16:creationId xmlns:a16="http://schemas.microsoft.com/office/drawing/2014/main" id="{CE582BF6-EBE6-47CA-A9EE-2594C65DDE5C}"/>
              </a:ext>
            </a:extLst>
          </p:cNvPr>
          <p:cNvSpPr/>
          <p:nvPr/>
        </p:nvSpPr>
        <p:spPr bwMode="auto">
          <a:xfrm>
            <a:off x="89855" y="3373720"/>
            <a:ext cx="360040" cy="360040"/>
          </a:xfrm>
          <a:prstGeom prst="ellipse">
            <a:avLst/>
          </a:prstGeom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>
                <a:schemeClr val="tx2"/>
              </a:buClr>
              <a:buSzTx/>
              <a:buFont typeface="Wingdings" pitchFamily="2" charset="2"/>
              <a:buNone/>
              <a:tabLst/>
            </a:pPr>
            <a:r>
              <a:rPr lang="en-US" altLang="zh-TW" dirty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2</a:t>
            </a:r>
            <a:endParaRPr kumimoji="0" lang="zh-TW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軟正黑體" pitchFamily="34" charset="-120"/>
              <a:ea typeface="微軟正黑體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68022584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797D7170-6B85-491B-8B48-E5ECD3E606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6772" b="28572"/>
          <a:stretch/>
        </p:blipFill>
        <p:spPr>
          <a:xfrm>
            <a:off x="6080370" y="812784"/>
            <a:ext cx="2893848" cy="4187244"/>
          </a:xfrm>
          <a:prstGeom prst="rect">
            <a:avLst/>
          </a:prstGeom>
        </p:spPr>
      </p:pic>
      <p:sp>
        <p:nvSpPr>
          <p:cNvPr id="3" name="標題 2">
            <a:extLst>
              <a:ext uri="{FF2B5EF4-FFF2-40B4-BE49-F238E27FC236}">
                <a16:creationId xmlns:a16="http://schemas.microsoft.com/office/drawing/2014/main" id="{07729912-8166-4F39-A2C1-645F9B9B5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0" y="196569"/>
            <a:ext cx="6447501" cy="651463"/>
          </a:xfrm>
        </p:spPr>
        <p:txBody>
          <a:bodyPr/>
          <a:lstStyle/>
          <a:p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</a:p>
        </p:txBody>
      </p:sp>
      <p:cxnSp>
        <p:nvCxnSpPr>
          <p:cNvPr id="5" name="直接连接符 27">
            <a:extLst>
              <a:ext uri="{FF2B5EF4-FFF2-40B4-BE49-F238E27FC236}">
                <a16:creationId xmlns:a16="http://schemas.microsoft.com/office/drawing/2014/main" id="{8DD926E0-C025-4F53-8559-BDA8DF9171E8}"/>
              </a:ext>
            </a:extLst>
          </p:cNvPr>
          <p:cNvCxnSpPr/>
          <p:nvPr/>
        </p:nvCxnSpPr>
        <p:spPr>
          <a:xfrm>
            <a:off x="269875" y="746899"/>
            <a:ext cx="8604250" cy="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同侧圆角矩形 25">
            <a:extLst>
              <a:ext uri="{FF2B5EF4-FFF2-40B4-BE49-F238E27FC236}">
                <a16:creationId xmlns:a16="http://schemas.microsoft.com/office/drawing/2014/main" id="{03BB31DE-6081-4108-BA21-268ACFCD9764}"/>
              </a:ext>
            </a:extLst>
          </p:cNvPr>
          <p:cNvSpPr/>
          <p:nvPr/>
        </p:nvSpPr>
        <p:spPr bwMode="auto">
          <a:xfrm>
            <a:off x="342893" y="319670"/>
            <a:ext cx="2390928" cy="427233"/>
          </a:xfrm>
          <a:prstGeom prst="round2SameRect">
            <a:avLst>
              <a:gd name="adj1" fmla="val 28836"/>
              <a:gd name="adj2" fmla="val 0"/>
            </a:avLst>
          </a:prstGeom>
          <a:gradFill flip="none" rotWithShape="1">
            <a:gsLst>
              <a:gs pos="0">
                <a:schemeClr val="accent6">
                  <a:lumMod val="60000"/>
                  <a:lumOff val="40000"/>
                  <a:shade val="30000"/>
                  <a:satMod val="115000"/>
                </a:schemeClr>
              </a:gs>
              <a:gs pos="33000">
                <a:schemeClr val="accent6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accent6">
                  <a:lumMod val="60000"/>
                  <a:lumOff val="4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ct val="85000"/>
              </a:lnSpc>
              <a:spcBef>
                <a:spcPct val="15000"/>
              </a:spcBef>
              <a:spcAft>
                <a:spcPts val="0"/>
              </a:spcAft>
              <a:buClr>
                <a:srgbClr val="747273"/>
              </a:buClr>
              <a:defRPr/>
            </a:pPr>
            <a:r>
              <a:rPr lang="zh-TW" altLang="en-US" sz="2700" b="1" kern="0" dirty="0">
                <a:solidFill>
                  <a:prstClr val="white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簽入</a:t>
            </a:r>
            <a:r>
              <a:rPr lang="en-US" altLang="zh-TW" sz="2700" b="1" kern="0" dirty="0">
                <a:solidFill>
                  <a:prstClr val="white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/</a:t>
            </a:r>
            <a:r>
              <a:rPr lang="zh-TW" altLang="en-US" sz="2700" b="1" kern="0" dirty="0">
                <a:solidFill>
                  <a:prstClr val="white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儲存</a:t>
            </a:r>
            <a:endParaRPr kumimoji="0" lang="zh-CN" altLang="en-US" sz="2700" b="1" kern="0" dirty="0">
              <a:solidFill>
                <a:prstClr val="white"/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1612EA93-5E4F-4BA9-B850-B36F4B651BD4}"/>
              </a:ext>
            </a:extLst>
          </p:cNvPr>
          <p:cNvSpPr txBox="1"/>
          <p:nvPr/>
        </p:nvSpPr>
        <p:spPr>
          <a:xfrm>
            <a:off x="342891" y="936696"/>
            <a:ext cx="48308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①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一般字串欄位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無限制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②數字欄位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Integer,Float,Decimal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):</a:t>
            </a:r>
            <a:b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當數字不符合格式，則輸入格無法結束編輯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8F6FBAD6-BF36-4A3C-8EE9-FC23BB6E84F2}"/>
              </a:ext>
            </a:extLst>
          </p:cNvPr>
          <p:cNvSpPr/>
          <p:nvPr/>
        </p:nvSpPr>
        <p:spPr bwMode="auto">
          <a:xfrm>
            <a:off x="6155318" y="1583028"/>
            <a:ext cx="2818900" cy="433341"/>
          </a:xfrm>
          <a:prstGeom prst="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>
                <a:schemeClr val="tx2"/>
              </a:buClr>
              <a:buSzTx/>
              <a:buFont typeface="Wingdings" pitchFamily="2" charset="2"/>
              <a:buNone/>
              <a:tabLst/>
            </a:pPr>
            <a:endParaRPr kumimoji="0" lang="zh-TW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8C446625-4E1D-4DB1-ABBD-25D703F27508}"/>
              </a:ext>
            </a:extLst>
          </p:cNvPr>
          <p:cNvSpPr/>
          <p:nvPr/>
        </p:nvSpPr>
        <p:spPr bwMode="auto">
          <a:xfrm>
            <a:off x="5720330" y="1520250"/>
            <a:ext cx="360040" cy="360040"/>
          </a:xfrm>
          <a:prstGeom prst="ellipse">
            <a:avLst/>
          </a:prstGeom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>
                <a:schemeClr val="tx2"/>
              </a:buClr>
              <a:buSzTx/>
              <a:buFont typeface="Wingdings" pitchFamily="2" charset="2"/>
              <a:buNone/>
              <a:tabLst/>
            </a:pPr>
            <a:r>
              <a:rPr kumimoji="0" lang="en-US" altLang="zh-TW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軟正黑體" pitchFamily="34" charset="-120"/>
                <a:ea typeface="微軟正黑體" pitchFamily="34" charset="-120"/>
              </a:rPr>
              <a:t>1</a:t>
            </a:r>
            <a:endParaRPr kumimoji="0" lang="zh-TW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15" name="同侧圆角矩形 25">
            <a:extLst>
              <a:ext uri="{FF2B5EF4-FFF2-40B4-BE49-F238E27FC236}">
                <a16:creationId xmlns:a16="http://schemas.microsoft.com/office/drawing/2014/main" id="{AF01F537-CD87-4B60-962B-1DB3F797B6CE}"/>
              </a:ext>
            </a:extLst>
          </p:cNvPr>
          <p:cNvSpPr/>
          <p:nvPr/>
        </p:nvSpPr>
        <p:spPr bwMode="auto">
          <a:xfrm>
            <a:off x="342892" y="319670"/>
            <a:ext cx="2970831" cy="427233"/>
          </a:xfrm>
          <a:prstGeom prst="round2SameRect">
            <a:avLst>
              <a:gd name="adj1" fmla="val 28836"/>
              <a:gd name="adj2" fmla="val 0"/>
            </a:avLst>
          </a:prstGeom>
          <a:gradFill flip="none" rotWithShape="1">
            <a:gsLst>
              <a:gs pos="0">
                <a:schemeClr val="accent6">
                  <a:lumMod val="60000"/>
                  <a:lumOff val="40000"/>
                  <a:shade val="30000"/>
                  <a:satMod val="115000"/>
                </a:schemeClr>
              </a:gs>
              <a:gs pos="33000">
                <a:schemeClr val="accent6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accent6">
                  <a:lumMod val="60000"/>
                  <a:lumOff val="4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ct val="85000"/>
              </a:lnSpc>
              <a:spcBef>
                <a:spcPct val="15000"/>
              </a:spcBef>
              <a:spcAft>
                <a:spcPts val="0"/>
              </a:spcAft>
              <a:buClr>
                <a:srgbClr val="747273"/>
              </a:buClr>
              <a:defRPr/>
            </a:pPr>
            <a:r>
              <a:rPr lang="zh-TW" altLang="en-US" sz="2700" b="1" kern="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屬性設定</a:t>
            </a:r>
            <a:r>
              <a:rPr lang="en-US" altLang="zh-TW" sz="2700" b="1" kern="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(2/7)</a:t>
            </a:r>
            <a:endParaRPr kumimoji="0" lang="zh-CN" altLang="en-US" sz="2700" b="1" kern="0" dirty="0">
              <a:solidFill>
                <a:prstClr val="white"/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17" name="橢圓 16">
            <a:extLst>
              <a:ext uri="{FF2B5EF4-FFF2-40B4-BE49-F238E27FC236}">
                <a16:creationId xmlns:a16="http://schemas.microsoft.com/office/drawing/2014/main" id="{CE582BF6-EBE6-47CA-A9EE-2594C65DDE5C}"/>
              </a:ext>
            </a:extLst>
          </p:cNvPr>
          <p:cNvSpPr/>
          <p:nvPr/>
        </p:nvSpPr>
        <p:spPr bwMode="auto">
          <a:xfrm>
            <a:off x="5720330" y="2726386"/>
            <a:ext cx="360040" cy="360040"/>
          </a:xfrm>
          <a:prstGeom prst="ellipse">
            <a:avLst/>
          </a:prstGeom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>
                <a:schemeClr val="tx2"/>
              </a:buClr>
              <a:buSzTx/>
              <a:buFont typeface="Wingdings" pitchFamily="2" charset="2"/>
              <a:buNone/>
              <a:tabLst/>
            </a:pPr>
            <a:r>
              <a:rPr lang="en-US" altLang="zh-TW" dirty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2</a:t>
            </a:r>
            <a:endParaRPr kumimoji="0" lang="zh-TW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8D25D4B6-29F0-4DD3-844B-9EF11F6651FD}"/>
              </a:ext>
            </a:extLst>
          </p:cNvPr>
          <p:cNvSpPr/>
          <p:nvPr/>
        </p:nvSpPr>
        <p:spPr bwMode="auto">
          <a:xfrm>
            <a:off x="6155318" y="2786613"/>
            <a:ext cx="2818900" cy="605264"/>
          </a:xfrm>
          <a:prstGeom prst="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>
                <a:schemeClr val="tx2"/>
              </a:buClr>
              <a:buSzTx/>
              <a:buFont typeface="Wingdings" pitchFamily="2" charset="2"/>
              <a:buNone/>
              <a:tabLst/>
            </a:pPr>
            <a:endParaRPr kumimoji="0" lang="zh-TW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軟正黑體" pitchFamily="34" charset="-120"/>
              <a:ea typeface="微軟正黑體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03868889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E82A250A-3817-4A92-85B5-A27E20BAF6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6512"/>
          <a:stretch/>
        </p:blipFill>
        <p:spPr>
          <a:xfrm>
            <a:off x="3175554" y="3265059"/>
            <a:ext cx="2949196" cy="1703041"/>
          </a:xfrm>
          <a:prstGeom prst="rect">
            <a:avLst/>
          </a:prstGeom>
        </p:spPr>
      </p:pic>
      <p:pic>
        <p:nvPicPr>
          <p:cNvPr id="2" name="圖片 1">
            <a:extLst>
              <a:ext uri="{FF2B5EF4-FFF2-40B4-BE49-F238E27FC236}">
                <a16:creationId xmlns:a16="http://schemas.microsoft.com/office/drawing/2014/main" id="{8AF663D7-CB60-4D7C-9FB9-082E20875F9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1985"/>
          <a:stretch/>
        </p:blipFill>
        <p:spPr>
          <a:xfrm>
            <a:off x="5851720" y="936696"/>
            <a:ext cx="2941575" cy="2008834"/>
          </a:xfrm>
          <a:prstGeom prst="rect">
            <a:avLst/>
          </a:prstGeom>
        </p:spPr>
      </p:pic>
      <p:sp>
        <p:nvSpPr>
          <p:cNvPr id="3" name="標題 2">
            <a:extLst>
              <a:ext uri="{FF2B5EF4-FFF2-40B4-BE49-F238E27FC236}">
                <a16:creationId xmlns:a16="http://schemas.microsoft.com/office/drawing/2014/main" id="{07729912-8166-4F39-A2C1-645F9B9B5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0" y="196569"/>
            <a:ext cx="6447501" cy="651463"/>
          </a:xfrm>
        </p:spPr>
        <p:txBody>
          <a:bodyPr/>
          <a:lstStyle/>
          <a:p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</a:p>
        </p:txBody>
      </p:sp>
      <p:cxnSp>
        <p:nvCxnSpPr>
          <p:cNvPr id="5" name="直接连接符 27">
            <a:extLst>
              <a:ext uri="{FF2B5EF4-FFF2-40B4-BE49-F238E27FC236}">
                <a16:creationId xmlns:a16="http://schemas.microsoft.com/office/drawing/2014/main" id="{8DD926E0-C025-4F53-8559-BDA8DF9171E8}"/>
              </a:ext>
            </a:extLst>
          </p:cNvPr>
          <p:cNvCxnSpPr/>
          <p:nvPr/>
        </p:nvCxnSpPr>
        <p:spPr>
          <a:xfrm>
            <a:off x="269875" y="746899"/>
            <a:ext cx="8604250" cy="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同侧圆角矩形 25">
            <a:extLst>
              <a:ext uri="{FF2B5EF4-FFF2-40B4-BE49-F238E27FC236}">
                <a16:creationId xmlns:a16="http://schemas.microsoft.com/office/drawing/2014/main" id="{03BB31DE-6081-4108-BA21-268ACFCD9764}"/>
              </a:ext>
            </a:extLst>
          </p:cNvPr>
          <p:cNvSpPr/>
          <p:nvPr/>
        </p:nvSpPr>
        <p:spPr bwMode="auto">
          <a:xfrm>
            <a:off x="342893" y="319670"/>
            <a:ext cx="2390928" cy="427233"/>
          </a:xfrm>
          <a:prstGeom prst="round2SameRect">
            <a:avLst>
              <a:gd name="adj1" fmla="val 28836"/>
              <a:gd name="adj2" fmla="val 0"/>
            </a:avLst>
          </a:prstGeom>
          <a:gradFill flip="none" rotWithShape="1">
            <a:gsLst>
              <a:gs pos="0">
                <a:schemeClr val="accent6">
                  <a:lumMod val="60000"/>
                  <a:lumOff val="40000"/>
                  <a:shade val="30000"/>
                  <a:satMod val="115000"/>
                </a:schemeClr>
              </a:gs>
              <a:gs pos="33000">
                <a:schemeClr val="accent6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accent6">
                  <a:lumMod val="60000"/>
                  <a:lumOff val="4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ct val="85000"/>
              </a:lnSpc>
              <a:spcBef>
                <a:spcPct val="15000"/>
              </a:spcBef>
              <a:spcAft>
                <a:spcPts val="0"/>
              </a:spcAft>
              <a:buClr>
                <a:srgbClr val="747273"/>
              </a:buClr>
              <a:defRPr/>
            </a:pPr>
            <a:r>
              <a:rPr lang="zh-TW" altLang="en-US" sz="2700" b="1" kern="0" dirty="0">
                <a:solidFill>
                  <a:prstClr val="white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簽入</a:t>
            </a:r>
            <a:r>
              <a:rPr lang="en-US" altLang="zh-TW" sz="2700" b="1" kern="0" dirty="0">
                <a:solidFill>
                  <a:prstClr val="white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/</a:t>
            </a:r>
            <a:r>
              <a:rPr lang="zh-TW" altLang="en-US" sz="2700" b="1" kern="0" dirty="0">
                <a:solidFill>
                  <a:prstClr val="white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儲存</a:t>
            </a:r>
            <a:endParaRPr kumimoji="0" lang="zh-CN" altLang="en-US" sz="2700" b="1" kern="0" dirty="0">
              <a:solidFill>
                <a:prstClr val="white"/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1612EA93-5E4F-4BA9-B850-B36F4B651BD4}"/>
              </a:ext>
            </a:extLst>
          </p:cNvPr>
          <p:cNvSpPr txBox="1"/>
          <p:nvPr/>
        </p:nvSpPr>
        <p:spPr>
          <a:xfrm>
            <a:off x="342891" y="936696"/>
            <a:ext cx="48308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①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下拉選單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左鍵點選項目即可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②布林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等於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True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0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等於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False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8F6FBAD6-BF36-4A3C-8EE9-FC23BB6E84F2}"/>
              </a:ext>
            </a:extLst>
          </p:cNvPr>
          <p:cNvSpPr/>
          <p:nvPr/>
        </p:nvSpPr>
        <p:spPr bwMode="auto">
          <a:xfrm>
            <a:off x="5918852" y="2152679"/>
            <a:ext cx="2882257" cy="792850"/>
          </a:xfrm>
          <a:prstGeom prst="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>
                <a:schemeClr val="tx2"/>
              </a:buClr>
              <a:buSzTx/>
              <a:buFont typeface="Wingdings" pitchFamily="2" charset="2"/>
              <a:buNone/>
              <a:tabLst/>
            </a:pPr>
            <a:endParaRPr kumimoji="0" lang="zh-TW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8C446625-4E1D-4DB1-ABBD-25D703F27508}"/>
              </a:ext>
            </a:extLst>
          </p:cNvPr>
          <p:cNvSpPr/>
          <p:nvPr/>
        </p:nvSpPr>
        <p:spPr bwMode="auto">
          <a:xfrm>
            <a:off x="5483865" y="2089901"/>
            <a:ext cx="360040" cy="360040"/>
          </a:xfrm>
          <a:prstGeom prst="ellipse">
            <a:avLst/>
          </a:prstGeom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>
                <a:schemeClr val="tx2"/>
              </a:buClr>
              <a:buSzTx/>
              <a:buFont typeface="Wingdings" pitchFamily="2" charset="2"/>
              <a:buNone/>
              <a:tabLst/>
            </a:pPr>
            <a:r>
              <a:rPr kumimoji="0" lang="en-US" altLang="zh-TW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軟正黑體" pitchFamily="34" charset="-120"/>
                <a:ea typeface="微軟正黑體" pitchFamily="34" charset="-120"/>
              </a:rPr>
              <a:t>1</a:t>
            </a:r>
            <a:endParaRPr kumimoji="0" lang="zh-TW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15" name="同侧圆角矩形 25">
            <a:extLst>
              <a:ext uri="{FF2B5EF4-FFF2-40B4-BE49-F238E27FC236}">
                <a16:creationId xmlns:a16="http://schemas.microsoft.com/office/drawing/2014/main" id="{AF01F537-CD87-4B60-962B-1DB3F797B6CE}"/>
              </a:ext>
            </a:extLst>
          </p:cNvPr>
          <p:cNvSpPr/>
          <p:nvPr/>
        </p:nvSpPr>
        <p:spPr bwMode="auto">
          <a:xfrm>
            <a:off x="342892" y="319670"/>
            <a:ext cx="2970831" cy="427233"/>
          </a:xfrm>
          <a:prstGeom prst="round2SameRect">
            <a:avLst>
              <a:gd name="adj1" fmla="val 28836"/>
              <a:gd name="adj2" fmla="val 0"/>
            </a:avLst>
          </a:prstGeom>
          <a:gradFill flip="none" rotWithShape="1">
            <a:gsLst>
              <a:gs pos="0">
                <a:schemeClr val="accent6">
                  <a:lumMod val="60000"/>
                  <a:lumOff val="40000"/>
                  <a:shade val="30000"/>
                  <a:satMod val="115000"/>
                </a:schemeClr>
              </a:gs>
              <a:gs pos="33000">
                <a:schemeClr val="accent6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accent6">
                  <a:lumMod val="60000"/>
                  <a:lumOff val="4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ct val="85000"/>
              </a:lnSpc>
              <a:spcBef>
                <a:spcPct val="15000"/>
              </a:spcBef>
              <a:spcAft>
                <a:spcPts val="0"/>
              </a:spcAft>
              <a:buClr>
                <a:srgbClr val="747273"/>
              </a:buClr>
              <a:defRPr/>
            </a:pPr>
            <a:r>
              <a:rPr lang="zh-TW" altLang="en-US" sz="2700" b="1" kern="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屬性設定</a:t>
            </a:r>
            <a:r>
              <a:rPr lang="en-US" altLang="zh-TW" sz="2700" b="1" kern="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(3/7)</a:t>
            </a:r>
            <a:endParaRPr kumimoji="0" lang="zh-CN" altLang="en-US" sz="2700" b="1" kern="0" dirty="0">
              <a:solidFill>
                <a:prstClr val="white"/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7435D865-3D59-4C05-A56D-78944FC0616F}"/>
              </a:ext>
            </a:extLst>
          </p:cNvPr>
          <p:cNvSpPr/>
          <p:nvPr/>
        </p:nvSpPr>
        <p:spPr bwMode="auto">
          <a:xfrm>
            <a:off x="3242493" y="4095674"/>
            <a:ext cx="2882257" cy="484822"/>
          </a:xfrm>
          <a:prstGeom prst="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>
                <a:schemeClr val="tx2"/>
              </a:buClr>
              <a:buSzTx/>
              <a:buFont typeface="Wingdings" pitchFamily="2" charset="2"/>
              <a:buNone/>
              <a:tabLst/>
            </a:pPr>
            <a:endParaRPr kumimoji="0" lang="zh-TW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16" name="橢圓 15">
            <a:extLst>
              <a:ext uri="{FF2B5EF4-FFF2-40B4-BE49-F238E27FC236}">
                <a16:creationId xmlns:a16="http://schemas.microsoft.com/office/drawing/2014/main" id="{23D7B32C-BD86-4208-AC22-FACF377DF25A}"/>
              </a:ext>
            </a:extLst>
          </p:cNvPr>
          <p:cNvSpPr/>
          <p:nvPr/>
        </p:nvSpPr>
        <p:spPr bwMode="auto">
          <a:xfrm>
            <a:off x="2807506" y="4032896"/>
            <a:ext cx="360040" cy="360040"/>
          </a:xfrm>
          <a:prstGeom prst="ellipse">
            <a:avLst/>
          </a:prstGeom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>
                <a:schemeClr val="tx2"/>
              </a:buClr>
              <a:buSzTx/>
              <a:buFont typeface="Wingdings" pitchFamily="2" charset="2"/>
              <a:buNone/>
              <a:tabLst/>
            </a:pPr>
            <a:r>
              <a:rPr lang="en-US" altLang="zh-TW" dirty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2</a:t>
            </a:r>
            <a:endParaRPr kumimoji="0" lang="zh-TW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軟正黑體" pitchFamily="34" charset="-120"/>
              <a:ea typeface="微軟正黑體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24812689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DBAC22EB-ECC0-4921-9AFA-0D45B44642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5397"/>
          <a:stretch/>
        </p:blipFill>
        <p:spPr>
          <a:xfrm>
            <a:off x="3418358" y="2049819"/>
            <a:ext cx="5725642" cy="2918282"/>
          </a:xfrm>
          <a:prstGeom prst="rect">
            <a:avLst/>
          </a:prstGeom>
        </p:spPr>
      </p:pic>
      <p:sp>
        <p:nvSpPr>
          <p:cNvPr id="3" name="標題 2">
            <a:extLst>
              <a:ext uri="{FF2B5EF4-FFF2-40B4-BE49-F238E27FC236}">
                <a16:creationId xmlns:a16="http://schemas.microsoft.com/office/drawing/2014/main" id="{07729912-8166-4F39-A2C1-645F9B9B5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0" y="196569"/>
            <a:ext cx="6447501" cy="651463"/>
          </a:xfrm>
        </p:spPr>
        <p:txBody>
          <a:bodyPr/>
          <a:lstStyle/>
          <a:p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</a:p>
        </p:txBody>
      </p:sp>
      <p:cxnSp>
        <p:nvCxnSpPr>
          <p:cNvPr id="5" name="直接连接符 27">
            <a:extLst>
              <a:ext uri="{FF2B5EF4-FFF2-40B4-BE49-F238E27FC236}">
                <a16:creationId xmlns:a16="http://schemas.microsoft.com/office/drawing/2014/main" id="{8DD926E0-C025-4F53-8559-BDA8DF9171E8}"/>
              </a:ext>
            </a:extLst>
          </p:cNvPr>
          <p:cNvCxnSpPr/>
          <p:nvPr/>
        </p:nvCxnSpPr>
        <p:spPr>
          <a:xfrm>
            <a:off x="269875" y="746899"/>
            <a:ext cx="8604250" cy="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同侧圆角矩形 25">
            <a:extLst>
              <a:ext uri="{FF2B5EF4-FFF2-40B4-BE49-F238E27FC236}">
                <a16:creationId xmlns:a16="http://schemas.microsoft.com/office/drawing/2014/main" id="{03BB31DE-6081-4108-BA21-268ACFCD9764}"/>
              </a:ext>
            </a:extLst>
          </p:cNvPr>
          <p:cNvSpPr/>
          <p:nvPr/>
        </p:nvSpPr>
        <p:spPr bwMode="auto">
          <a:xfrm>
            <a:off x="342893" y="319670"/>
            <a:ext cx="2390928" cy="427233"/>
          </a:xfrm>
          <a:prstGeom prst="round2SameRect">
            <a:avLst>
              <a:gd name="adj1" fmla="val 28836"/>
              <a:gd name="adj2" fmla="val 0"/>
            </a:avLst>
          </a:prstGeom>
          <a:gradFill flip="none" rotWithShape="1">
            <a:gsLst>
              <a:gs pos="0">
                <a:schemeClr val="accent6">
                  <a:lumMod val="60000"/>
                  <a:lumOff val="40000"/>
                  <a:shade val="30000"/>
                  <a:satMod val="115000"/>
                </a:schemeClr>
              </a:gs>
              <a:gs pos="33000">
                <a:schemeClr val="accent6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accent6">
                  <a:lumMod val="60000"/>
                  <a:lumOff val="4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ct val="85000"/>
              </a:lnSpc>
              <a:spcBef>
                <a:spcPct val="15000"/>
              </a:spcBef>
              <a:spcAft>
                <a:spcPts val="0"/>
              </a:spcAft>
              <a:buClr>
                <a:srgbClr val="747273"/>
              </a:buClr>
              <a:defRPr/>
            </a:pPr>
            <a:r>
              <a:rPr lang="zh-TW" altLang="en-US" sz="2700" b="1" kern="0" dirty="0">
                <a:solidFill>
                  <a:prstClr val="white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簽入</a:t>
            </a:r>
            <a:r>
              <a:rPr lang="en-US" altLang="zh-TW" sz="2700" b="1" kern="0" dirty="0">
                <a:solidFill>
                  <a:prstClr val="white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/</a:t>
            </a:r>
            <a:r>
              <a:rPr lang="zh-TW" altLang="en-US" sz="2700" b="1" kern="0" dirty="0">
                <a:solidFill>
                  <a:prstClr val="white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儲存</a:t>
            </a:r>
            <a:endParaRPr kumimoji="0" lang="zh-CN" altLang="en-US" sz="2700" b="1" kern="0" dirty="0">
              <a:solidFill>
                <a:prstClr val="white"/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1612EA93-5E4F-4BA9-B850-B36F4B651BD4}"/>
              </a:ext>
            </a:extLst>
          </p:cNvPr>
          <p:cNvSpPr txBox="1"/>
          <p:nvPr/>
        </p:nvSpPr>
        <p:spPr>
          <a:xfrm>
            <a:off x="342891" y="936696"/>
            <a:ext cx="48308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①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多行文字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輸入格點左鍵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次，開啟編輯器</a:t>
            </a:r>
            <a:b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輸入文字，結束編輯則確定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8F6FBAD6-BF36-4A3C-8EE9-FC23BB6E84F2}"/>
              </a:ext>
            </a:extLst>
          </p:cNvPr>
          <p:cNvSpPr/>
          <p:nvPr/>
        </p:nvSpPr>
        <p:spPr bwMode="auto">
          <a:xfrm>
            <a:off x="6465928" y="3231202"/>
            <a:ext cx="2678071" cy="248635"/>
          </a:xfrm>
          <a:prstGeom prst="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>
                <a:schemeClr val="tx2"/>
              </a:buClr>
              <a:buSzTx/>
              <a:buFont typeface="Wingdings" pitchFamily="2" charset="2"/>
              <a:buNone/>
              <a:tabLst/>
            </a:pPr>
            <a:endParaRPr kumimoji="0" lang="zh-TW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8C446625-4E1D-4DB1-ABBD-25D703F27508}"/>
              </a:ext>
            </a:extLst>
          </p:cNvPr>
          <p:cNvSpPr/>
          <p:nvPr/>
        </p:nvSpPr>
        <p:spPr bwMode="auto">
          <a:xfrm>
            <a:off x="6105887" y="3175499"/>
            <a:ext cx="360040" cy="360040"/>
          </a:xfrm>
          <a:prstGeom prst="ellipse">
            <a:avLst/>
          </a:prstGeom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>
                <a:schemeClr val="tx2"/>
              </a:buClr>
              <a:buSzTx/>
              <a:buFont typeface="Wingdings" pitchFamily="2" charset="2"/>
              <a:buNone/>
              <a:tabLst/>
            </a:pPr>
            <a:r>
              <a:rPr kumimoji="0" lang="en-US" altLang="zh-TW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軟正黑體" pitchFamily="34" charset="-120"/>
                <a:ea typeface="微軟正黑體" pitchFamily="34" charset="-120"/>
              </a:rPr>
              <a:t>1</a:t>
            </a:r>
            <a:endParaRPr kumimoji="0" lang="zh-TW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15" name="同侧圆角矩形 25">
            <a:extLst>
              <a:ext uri="{FF2B5EF4-FFF2-40B4-BE49-F238E27FC236}">
                <a16:creationId xmlns:a16="http://schemas.microsoft.com/office/drawing/2014/main" id="{AF01F537-CD87-4B60-962B-1DB3F797B6CE}"/>
              </a:ext>
            </a:extLst>
          </p:cNvPr>
          <p:cNvSpPr/>
          <p:nvPr/>
        </p:nvSpPr>
        <p:spPr bwMode="auto">
          <a:xfrm>
            <a:off x="342892" y="319670"/>
            <a:ext cx="2970831" cy="427233"/>
          </a:xfrm>
          <a:prstGeom prst="round2SameRect">
            <a:avLst>
              <a:gd name="adj1" fmla="val 28836"/>
              <a:gd name="adj2" fmla="val 0"/>
            </a:avLst>
          </a:prstGeom>
          <a:gradFill flip="none" rotWithShape="1">
            <a:gsLst>
              <a:gs pos="0">
                <a:schemeClr val="accent6">
                  <a:lumMod val="60000"/>
                  <a:lumOff val="40000"/>
                  <a:shade val="30000"/>
                  <a:satMod val="115000"/>
                </a:schemeClr>
              </a:gs>
              <a:gs pos="33000">
                <a:schemeClr val="accent6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accent6">
                  <a:lumMod val="60000"/>
                  <a:lumOff val="4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ct val="85000"/>
              </a:lnSpc>
              <a:spcBef>
                <a:spcPct val="15000"/>
              </a:spcBef>
              <a:spcAft>
                <a:spcPts val="0"/>
              </a:spcAft>
              <a:buClr>
                <a:srgbClr val="747273"/>
              </a:buClr>
              <a:defRPr/>
            </a:pPr>
            <a:r>
              <a:rPr lang="zh-TW" altLang="en-US" sz="2700" b="1" kern="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屬性設定</a:t>
            </a:r>
            <a:r>
              <a:rPr lang="en-US" altLang="zh-TW" sz="2700" b="1" kern="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(4/7)</a:t>
            </a:r>
            <a:endParaRPr kumimoji="0" lang="zh-CN" altLang="en-US" sz="2700" b="1" kern="0" dirty="0">
              <a:solidFill>
                <a:prstClr val="white"/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210997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0F15FFB1-88C3-487B-8A72-B0AAA323F9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8022" y="1577518"/>
            <a:ext cx="5745978" cy="3307367"/>
          </a:xfrm>
          <a:prstGeom prst="rect">
            <a:avLst/>
          </a:prstGeom>
        </p:spPr>
      </p:pic>
      <p:sp>
        <p:nvSpPr>
          <p:cNvPr id="3" name="標題 2">
            <a:extLst>
              <a:ext uri="{FF2B5EF4-FFF2-40B4-BE49-F238E27FC236}">
                <a16:creationId xmlns:a16="http://schemas.microsoft.com/office/drawing/2014/main" id="{07729912-8166-4F39-A2C1-645F9B9B5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0" y="196569"/>
            <a:ext cx="6447501" cy="651463"/>
          </a:xfrm>
        </p:spPr>
        <p:txBody>
          <a:bodyPr/>
          <a:lstStyle/>
          <a:p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</a:p>
        </p:txBody>
      </p:sp>
      <p:cxnSp>
        <p:nvCxnSpPr>
          <p:cNvPr id="5" name="直接连接符 27">
            <a:extLst>
              <a:ext uri="{FF2B5EF4-FFF2-40B4-BE49-F238E27FC236}">
                <a16:creationId xmlns:a16="http://schemas.microsoft.com/office/drawing/2014/main" id="{8DD926E0-C025-4F53-8559-BDA8DF9171E8}"/>
              </a:ext>
            </a:extLst>
          </p:cNvPr>
          <p:cNvCxnSpPr/>
          <p:nvPr/>
        </p:nvCxnSpPr>
        <p:spPr>
          <a:xfrm>
            <a:off x="269875" y="746899"/>
            <a:ext cx="8604250" cy="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同侧圆角矩形 25">
            <a:extLst>
              <a:ext uri="{FF2B5EF4-FFF2-40B4-BE49-F238E27FC236}">
                <a16:creationId xmlns:a16="http://schemas.microsoft.com/office/drawing/2014/main" id="{03BB31DE-6081-4108-BA21-268ACFCD9764}"/>
              </a:ext>
            </a:extLst>
          </p:cNvPr>
          <p:cNvSpPr/>
          <p:nvPr/>
        </p:nvSpPr>
        <p:spPr bwMode="auto">
          <a:xfrm>
            <a:off x="342893" y="319670"/>
            <a:ext cx="2390928" cy="427233"/>
          </a:xfrm>
          <a:prstGeom prst="round2SameRect">
            <a:avLst>
              <a:gd name="adj1" fmla="val 28836"/>
              <a:gd name="adj2" fmla="val 0"/>
            </a:avLst>
          </a:prstGeom>
          <a:gradFill flip="none" rotWithShape="1">
            <a:gsLst>
              <a:gs pos="0">
                <a:schemeClr val="accent6">
                  <a:lumMod val="60000"/>
                  <a:lumOff val="40000"/>
                  <a:shade val="30000"/>
                  <a:satMod val="115000"/>
                </a:schemeClr>
              </a:gs>
              <a:gs pos="33000">
                <a:schemeClr val="accent6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accent6">
                  <a:lumMod val="60000"/>
                  <a:lumOff val="4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ct val="85000"/>
              </a:lnSpc>
              <a:spcBef>
                <a:spcPct val="15000"/>
              </a:spcBef>
              <a:spcAft>
                <a:spcPts val="0"/>
              </a:spcAft>
              <a:buClr>
                <a:srgbClr val="747273"/>
              </a:buClr>
              <a:defRPr/>
            </a:pPr>
            <a:r>
              <a:rPr lang="zh-TW" altLang="en-US" sz="2700" b="1" kern="0" dirty="0">
                <a:solidFill>
                  <a:prstClr val="white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簽入</a:t>
            </a:r>
            <a:r>
              <a:rPr lang="en-US" altLang="zh-TW" sz="2700" b="1" kern="0" dirty="0">
                <a:solidFill>
                  <a:prstClr val="white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/</a:t>
            </a:r>
            <a:r>
              <a:rPr lang="zh-TW" altLang="en-US" sz="2700" b="1" kern="0" dirty="0">
                <a:solidFill>
                  <a:prstClr val="white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儲存</a:t>
            </a:r>
            <a:endParaRPr kumimoji="0" lang="zh-CN" altLang="en-US" sz="2700" b="1" kern="0" dirty="0">
              <a:solidFill>
                <a:prstClr val="white"/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1612EA93-5E4F-4BA9-B850-B36F4B651BD4}"/>
              </a:ext>
            </a:extLst>
          </p:cNvPr>
          <p:cNvSpPr txBox="1"/>
          <p:nvPr/>
        </p:nvSpPr>
        <p:spPr>
          <a:xfrm>
            <a:off x="342891" y="936696"/>
            <a:ext cx="48308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①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多選清單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輸入格點左鍵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次，開啟編輯器</a:t>
            </a:r>
            <a:b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勾選項目，結束編輯則確定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8F6FBAD6-BF36-4A3C-8EE9-FC23BB6E84F2}"/>
              </a:ext>
            </a:extLst>
          </p:cNvPr>
          <p:cNvSpPr/>
          <p:nvPr/>
        </p:nvSpPr>
        <p:spPr bwMode="auto">
          <a:xfrm>
            <a:off x="6254912" y="3442217"/>
            <a:ext cx="2951611" cy="238829"/>
          </a:xfrm>
          <a:prstGeom prst="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>
                <a:schemeClr val="tx2"/>
              </a:buClr>
              <a:buSzTx/>
              <a:buFont typeface="Wingdings" pitchFamily="2" charset="2"/>
              <a:buNone/>
              <a:tabLst/>
            </a:pPr>
            <a:endParaRPr kumimoji="0" lang="zh-TW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8C446625-4E1D-4DB1-ABBD-25D703F27508}"/>
              </a:ext>
            </a:extLst>
          </p:cNvPr>
          <p:cNvSpPr/>
          <p:nvPr/>
        </p:nvSpPr>
        <p:spPr bwMode="auto">
          <a:xfrm>
            <a:off x="5894871" y="3386514"/>
            <a:ext cx="360040" cy="360040"/>
          </a:xfrm>
          <a:prstGeom prst="ellipse">
            <a:avLst/>
          </a:prstGeom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>
                <a:schemeClr val="tx2"/>
              </a:buClr>
              <a:buSzTx/>
              <a:buFont typeface="Wingdings" pitchFamily="2" charset="2"/>
              <a:buNone/>
              <a:tabLst/>
            </a:pPr>
            <a:r>
              <a:rPr kumimoji="0" lang="en-US" altLang="zh-TW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軟正黑體" pitchFamily="34" charset="-120"/>
                <a:ea typeface="微軟正黑體" pitchFamily="34" charset="-120"/>
              </a:rPr>
              <a:t>1</a:t>
            </a:r>
            <a:endParaRPr kumimoji="0" lang="zh-TW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15" name="同侧圆角矩形 25">
            <a:extLst>
              <a:ext uri="{FF2B5EF4-FFF2-40B4-BE49-F238E27FC236}">
                <a16:creationId xmlns:a16="http://schemas.microsoft.com/office/drawing/2014/main" id="{AF01F537-CD87-4B60-962B-1DB3F797B6CE}"/>
              </a:ext>
            </a:extLst>
          </p:cNvPr>
          <p:cNvSpPr/>
          <p:nvPr/>
        </p:nvSpPr>
        <p:spPr bwMode="auto">
          <a:xfrm>
            <a:off x="342892" y="319670"/>
            <a:ext cx="2970831" cy="427233"/>
          </a:xfrm>
          <a:prstGeom prst="round2SameRect">
            <a:avLst>
              <a:gd name="adj1" fmla="val 28836"/>
              <a:gd name="adj2" fmla="val 0"/>
            </a:avLst>
          </a:prstGeom>
          <a:gradFill flip="none" rotWithShape="1">
            <a:gsLst>
              <a:gs pos="0">
                <a:schemeClr val="accent6">
                  <a:lumMod val="60000"/>
                  <a:lumOff val="40000"/>
                  <a:shade val="30000"/>
                  <a:satMod val="115000"/>
                </a:schemeClr>
              </a:gs>
              <a:gs pos="33000">
                <a:schemeClr val="accent6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accent6">
                  <a:lumMod val="60000"/>
                  <a:lumOff val="4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ct val="85000"/>
              </a:lnSpc>
              <a:spcBef>
                <a:spcPct val="15000"/>
              </a:spcBef>
              <a:spcAft>
                <a:spcPts val="0"/>
              </a:spcAft>
              <a:buClr>
                <a:srgbClr val="747273"/>
              </a:buClr>
              <a:defRPr/>
            </a:pPr>
            <a:r>
              <a:rPr lang="zh-TW" altLang="en-US" sz="2700" b="1" kern="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屬性設定</a:t>
            </a:r>
            <a:r>
              <a:rPr lang="en-US" altLang="zh-TW" sz="2700" b="1" kern="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(5/7)</a:t>
            </a:r>
            <a:endParaRPr kumimoji="0" lang="zh-CN" altLang="en-US" sz="2700" b="1" kern="0" dirty="0">
              <a:solidFill>
                <a:prstClr val="white"/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481508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367301D1-9468-4922-9DAF-1FB61157F4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0077" y="1772820"/>
            <a:ext cx="7043923" cy="3812303"/>
          </a:xfrm>
          <a:prstGeom prst="rect">
            <a:avLst/>
          </a:prstGeom>
        </p:spPr>
      </p:pic>
      <p:sp>
        <p:nvSpPr>
          <p:cNvPr id="3" name="標題 2">
            <a:extLst>
              <a:ext uri="{FF2B5EF4-FFF2-40B4-BE49-F238E27FC236}">
                <a16:creationId xmlns:a16="http://schemas.microsoft.com/office/drawing/2014/main" id="{07729912-8166-4F39-A2C1-645F9B9B5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0" y="196569"/>
            <a:ext cx="6447501" cy="651463"/>
          </a:xfrm>
        </p:spPr>
        <p:txBody>
          <a:bodyPr/>
          <a:lstStyle/>
          <a:p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</a:p>
        </p:txBody>
      </p:sp>
      <p:cxnSp>
        <p:nvCxnSpPr>
          <p:cNvPr id="5" name="直接连接符 27">
            <a:extLst>
              <a:ext uri="{FF2B5EF4-FFF2-40B4-BE49-F238E27FC236}">
                <a16:creationId xmlns:a16="http://schemas.microsoft.com/office/drawing/2014/main" id="{8DD926E0-C025-4F53-8559-BDA8DF9171E8}"/>
              </a:ext>
            </a:extLst>
          </p:cNvPr>
          <p:cNvCxnSpPr/>
          <p:nvPr/>
        </p:nvCxnSpPr>
        <p:spPr>
          <a:xfrm>
            <a:off x="269875" y="746899"/>
            <a:ext cx="8604250" cy="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同侧圆角矩形 25">
            <a:extLst>
              <a:ext uri="{FF2B5EF4-FFF2-40B4-BE49-F238E27FC236}">
                <a16:creationId xmlns:a16="http://schemas.microsoft.com/office/drawing/2014/main" id="{03BB31DE-6081-4108-BA21-268ACFCD9764}"/>
              </a:ext>
            </a:extLst>
          </p:cNvPr>
          <p:cNvSpPr/>
          <p:nvPr/>
        </p:nvSpPr>
        <p:spPr bwMode="auto">
          <a:xfrm>
            <a:off x="342893" y="319670"/>
            <a:ext cx="2390928" cy="427233"/>
          </a:xfrm>
          <a:prstGeom prst="round2SameRect">
            <a:avLst>
              <a:gd name="adj1" fmla="val 28836"/>
              <a:gd name="adj2" fmla="val 0"/>
            </a:avLst>
          </a:prstGeom>
          <a:gradFill flip="none" rotWithShape="1">
            <a:gsLst>
              <a:gs pos="0">
                <a:schemeClr val="accent6">
                  <a:lumMod val="60000"/>
                  <a:lumOff val="40000"/>
                  <a:shade val="30000"/>
                  <a:satMod val="115000"/>
                </a:schemeClr>
              </a:gs>
              <a:gs pos="33000">
                <a:schemeClr val="accent6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accent6">
                  <a:lumMod val="60000"/>
                  <a:lumOff val="4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ct val="85000"/>
              </a:lnSpc>
              <a:spcBef>
                <a:spcPct val="15000"/>
              </a:spcBef>
              <a:spcAft>
                <a:spcPts val="0"/>
              </a:spcAft>
              <a:buClr>
                <a:srgbClr val="747273"/>
              </a:buClr>
              <a:defRPr/>
            </a:pPr>
            <a:r>
              <a:rPr lang="zh-TW" altLang="en-US" sz="2700" b="1" kern="0" dirty="0">
                <a:solidFill>
                  <a:prstClr val="white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簽入</a:t>
            </a:r>
            <a:r>
              <a:rPr lang="en-US" altLang="zh-TW" sz="2700" b="1" kern="0" dirty="0">
                <a:solidFill>
                  <a:prstClr val="white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/</a:t>
            </a:r>
            <a:r>
              <a:rPr lang="zh-TW" altLang="en-US" sz="2700" b="1" kern="0" dirty="0">
                <a:solidFill>
                  <a:prstClr val="white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儲存</a:t>
            </a:r>
            <a:endParaRPr kumimoji="0" lang="zh-CN" altLang="en-US" sz="2700" b="1" kern="0" dirty="0">
              <a:solidFill>
                <a:prstClr val="white"/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1612EA93-5E4F-4BA9-B850-B36F4B651BD4}"/>
              </a:ext>
            </a:extLst>
          </p:cNvPr>
          <p:cNvSpPr txBox="1"/>
          <p:nvPr/>
        </p:nvSpPr>
        <p:spPr>
          <a:xfrm>
            <a:off x="342891" y="936696"/>
            <a:ext cx="79179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①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參考主檔物件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左鍵單擊輸入格後，點擊右側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[…]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按鈕開啟搜尋視窗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②選擇物件項目後，左鍵雙擊或確定結束欄位編輯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5" name="同侧圆角矩形 25">
            <a:extLst>
              <a:ext uri="{FF2B5EF4-FFF2-40B4-BE49-F238E27FC236}">
                <a16:creationId xmlns:a16="http://schemas.microsoft.com/office/drawing/2014/main" id="{AF01F537-CD87-4B60-962B-1DB3F797B6CE}"/>
              </a:ext>
            </a:extLst>
          </p:cNvPr>
          <p:cNvSpPr/>
          <p:nvPr/>
        </p:nvSpPr>
        <p:spPr bwMode="auto">
          <a:xfrm>
            <a:off x="342892" y="319670"/>
            <a:ext cx="2970831" cy="427233"/>
          </a:xfrm>
          <a:prstGeom prst="round2SameRect">
            <a:avLst>
              <a:gd name="adj1" fmla="val 28836"/>
              <a:gd name="adj2" fmla="val 0"/>
            </a:avLst>
          </a:prstGeom>
          <a:gradFill flip="none" rotWithShape="1">
            <a:gsLst>
              <a:gs pos="0">
                <a:schemeClr val="accent6">
                  <a:lumMod val="60000"/>
                  <a:lumOff val="40000"/>
                  <a:shade val="30000"/>
                  <a:satMod val="115000"/>
                </a:schemeClr>
              </a:gs>
              <a:gs pos="33000">
                <a:schemeClr val="accent6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accent6">
                  <a:lumMod val="60000"/>
                  <a:lumOff val="4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ct val="85000"/>
              </a:lnSpc>
              <a:spcBef>
                <a:spcPct val="15000"/>
              </a:spcBef>
              <a:spcAft>
                <a:spcPts val="0"/>
              </a:spcAft>
              <a:buClr>
                <a:srgbClr val="747273"/>
              </a:buClr>
              <a:defRPr/>
            </a:pPr>
            <a:r>
              <a:rPr lang="zh-TW" altLang="en-US" sz="2700" b="1" kern="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屬性設定</a:t>
            </a:r>
            <a:r>
              <a:rPr lang="en-US" altLang="zh-TW" sz="2700" b="1" kern="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(6/7)</a:t>
            </a:r>
            <a:endParaRPr kumimoji="0" lang="zh-CN" altLang="en-US" sz="2700" b="1" kern="0" dirty="0">
              <a:solidFill>
                <a:prstClr val="white"/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A0FAEB64-8E91-4985-B5A2-18EAA3AF360D}"/>
              </a:ext>
            </a:extLst>
          </p:cNvPr>
          <p:cNvSpPr/>
          <p:nvPr/>
        </p:nvSpPr>
        <p:spPr bwMode="auto">
          <a:xfrm>
            <a:off x="7157330" y="4143564"/>
            <a:ext cx="1986670" cy="139268"/>
          </a:xfrm>
          <a:prstGeom prst="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>
                <a:schemeClr val="tx2"/>
              </a:buClr>
              <a:buSzTx/>
              <a:buFont typeface="Wingdings" pitchFamily="2" charset="2"/>
              <a:buNone/>
              <a:tabLst/>
            </a:pPr>
            <a:endParaRPr kumimoji="0" lang="zh-TW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CC26F5B4-3DC4-4BAF-BD95-15DFCFDD8C39}"/>
              </a:ext>
            </a:extLst>
          </p:cNvPr>
          <p:cNvSpPr/>
          <p:nvPr/>
        </p:nvSpPr>
        <p:spPr bwMode="auto">
          <a:xfrm>
            <a:off x="6797290" y="4022352"/>
            <a:ext cx="360040" cy="360040"/>
          </a:xfrm>
          <a:prstGeom prst="ellipse">
            <a:avLst/>
          </a:prstGeom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>
                <a:schemeClr val="tx2"/>
              </a:buClr>
              <a:buSzTx/>
              <a:buFont typeface="Wingdings" pitchFamily="2" charset="2"/>
              <a:buNone/>
              <a:tabLst/>
            </a:pPr>
            <a:r>
              <a:rPr kumimoji="0" lang="en-US" altLang="zh-TW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軟正黑體" pitchFamily="34" charset="-120"/>
                <a:ea typeface="微軟正黑體" pitchFamily="34" charset="-120"/>
              </a:rPr>
              <a:t>1</a:t>
            </a:r>
            <a:endParaRPr kumimoji="0" lang="zh-TW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14" name="橢圓 13">
            <a:extLst>
              <a:ext uri="{FF2B5EF4-FFF2-40B4-BE49-F238E27FC236}">
                <a16:creationId xmlns:a16="http://schemas.microsoft.com/office/drawing/2014/main" id="{4FD7365C-CC89-4958-8F88-C481CD32F2B2}"/>
              </a:ext>
            </a:extLst>
          </p:cNvPr>
          <p:cNvSpPr/>
          <p:nvPr/>
        </p:nvSpPr>
        <p:spPr bwMode="auto">
          <a:xfrm>
            <a:off x="1765829" y="2557517"/>
            <a:ext cx="360040" cy="360040"/>
          </a:xfrm>
          <a:prstGeom prst="ellipse">
            <a:avLst/>
          </a:prstGeom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>
                <a:schemeClr val="tx2"/>
              </a:buClr>
              <a:buSzTx/>
              <a:buFont typeface="Wingdings" pitchFamily="2" charset="2"/>
              <a:buNone/>
              <a:tabLst/>
            </a:pPr>
            <a:r>
              <a:rPr lang="en-US" altLang="zh-TW" dirty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2</a:t>
            </a:r>
            <a:endParaRPr kumimoji="0" lang="zh-TW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軟正黑體" pitchFamily="34" charset="-120"/>
              <a:ea typeface="微軟正黑體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67085373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3E52962E-4357-4BAC-ABC3-B313511ACD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3821" y="2121952"/>
            <a:ext cx="2964437" cy="1707028"/>
          </a:xfrm>
          <a:prstGeom prst="rect">
            <a:avLst/>
          </a:prstGeom>
        </p:spPr>
      </p:pic>
      <p:sp>
        <p:nvSpPr>
          <p:cNvPr id="3" name="標題 2">
            <a:extLst>
              <a:ext uri="{FF2B5EF4-FFF2-40B4-BE49-F238E27FC236}">
                <a16:creationId xmlns:a16="http://schemas.microsoft.com/office/drawing/2014/main" id="{07729912-8166-4F39-A2C1-645F9B9B5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0" y="196569"/>
            <a:ext cx="6447501" cy="651463"/>
          </a:xfrm>
        </p:spPr>
        <p:txBody>
          <a:bodyPr/>
          <a:lstStyle/>
          <a:p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</a:p>
        </p:txBody>
      </p:sp>
      <p:cxnSp>
        <p:nvCxnSpPr>
          <p:cNvPr id="5" name="直接连接符 27">
            <a:extLst>
              <a:ext uri="{FF2B5EF4-FFF2-40B4-BE49-F238E27FC236}">
                <a16:creationId xmlns:a16="http://schemas.microsoft.com/office/drawing/2014/main" id="{8DD926E0-C025-4F53-8559-BDA8DF9171E8}"/>
              </a:ext>
            </a:extLst>
          </p:cNvPr>
          <p:cNvCxnSpPr/>
          <p:nvPr/>
        </p:nvCxnSpPr>
        <p:spPr>
          <a:xfrm>
            <a:off x="269875" y="746899"/>
            <a:ext cx="8604250" cy="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同侧圆角矩形 25">
            <a:extLst>
              <a:ext uri="{FF2B5EF4-FFF2-40B4-BE49-F238E27FC236}">
                <a16:creationId xmlns:a16="http://schemas.microsoft.com/office/drawing/2014/main" id="{03BB31DE-6081-4108-BA21-268ACFCD9764}"/>
              </a:ext>
            </a:extLst>
          </p:cNvPr>
          <p:cNvSpPr/>
          <p:nvPr/>
        </p:nvSpPr>
        <p:spPr bwMode="auto">
          <a:xfrm>
            <a:off x="342893" y="319670"/>
            <a:ext cx="2390928" cy="427233"/>
          </a:xfrm>
          <a:prstGeom prst="round2SameRect">
            <a:avLst>
              <a:gd name="adj1" fmla="val 28836"/>
              <a:gd name="adj2" fmla="val 0"/>
            </a:avLst>
          </a:prstGeom>
          <a:gradFill flip="none" rotWithShape="1">
            <a:gsLst>
              <a:gs pos="0">
                <a:schemeClr val="accent6">
                  <a:lumMod val="60000"/>
                  <a:lumOff val="40000"/>
                  <a:shade val="30000"/>
                  <a:satMod val="115000"/>
                </a:schemeClr>
              </a:gs>
              <a:gs pos="33000">
                <a:schemeClr val="accent6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accent6">
                  <a:lumMod val="60000"/>
                  <a:lumOff val="4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ct val="85000"/>
              </a:lnSpc>
              <a:spcBef>
                <a:spcPct val="15000"/>
              </a:spcBef>
              <a:spcAft>
                <a:spcPts val="0"/>
              </a:spcAft>
              <a:buClr>
                <a:srgbClr val="747273"/>
              </a:buClr>
              <a:defRPr/>
            </a:pPr>
            <a:r>
              <a:rPr lang="zh-TW" altLang="en-US" sz="2700" b="1" kern="0" dirty="0">
                <a:solidFill>
                  <a:prstClr val="white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簽入</a:t>
            </a:r>
            <a:r>
              <a:rPr lang="en-US" altLang="zh-TW" sz="2700" b="1" kern="0" dirty="0">
                <a:solidFill>
                  <a:prstClr val="white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/</a:t>
            </a:r>
            <a:r>
              <a:rPr lang="zh-TW" altLang="en-US" sz="2700" b="1" kern="0" dirty="0">
                <a:solidFill>
                  <a:prstClr val="white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儲存</a:t>
            </a:r>
            <a:endParaRPr kumimoji="0" lang="zh-CN" altLang="en-US" sz="2700" b="1" kern="0" dirty="0">
              <a:solidFill>
                <a:prstClr val="white"/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1612EA93-5E4F-4BA9-B850-B36F4B651BD4}"/>
              </a:ext>
            </a:extLst>
          </p:cNvPr>
          <p:cNvSpPr txBox="1"/>
          <p:nvPr/>
        </p:nvSpPr>
        <p:spPr>
          <a:xfrm>
            <a:off x="342891" y="936696"/>
            <a:ext cx="7917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①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日期編輯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單擊輸入格後，點擊右方日曆按鈕，選擇日期後結束編輯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5" name="同侧圆角矩形 25">
            <a:extLst>
              <a:ext uri="{FF2B5EF4-FFF2-40B4-BE49-F238E27FC236}">
                <a16:creationId xmlns:a16="http://schemas.microsoft.com/office/drawing/2014/main" id="{AF01F537-CD87-4B60-962B-1DB3F797B6CE}"/>
              </a:ext>
            </a:extLst>
          </p:cNvPr>
          <p:cNvSpPr/>
          <p:nvPr/>
        </p:nvSpPr>
        <p:spPr bwMode="auto">
          <a:xfrm>
            <a:off x="342892" y="319670"/>
            <a:ext cx="2970831" cy="427233"/>
          </a:xfrm>
          <a:prstGeom prst="round2SameRect">
            <a:avLst>
              <a:gd name="adj1" fmla="val 28836"/>
              <a:gd name="adj2" fmla="val 0"/>
            </a:avLst>
          </a:prstGeom>
          <a:gradFill flip="none" rotWithShape="1">
            <a:gsLst>
              <a:gs pos="0">
                <a:schemeClr val="accent6">
                  <a:lumMod val="60000"/>
                  <a:lumOff val="40000"/>
                  <a:shade val="30000"/>
                  <a:satMod val="115000"/>
                </a:schemeClr>
              </a:gs>
              <a:gs pos="33000">
                <a:schemeClr val="accent6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accent6">
                  <a:lumMod val="60000"/>
                  <a:lumOff val="4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ct val="85000"/>
              </a:lnSpc>
              <a:spcBef>
                <a:spcPct val="15000"/>
              </a:spcBef>
              <a:spcAft>
                <a:spcPts val="0"/>
              </a:spcAft>
              <a:buClr>
                <a:srgbClr val="747273"/>
              </a:buClr>
              <a:defRPr/>
            </a:pPr>
            <a:r>
              <a:rPr lang="zh-TW" altLang="en-US" sz="2700" b="1" kern="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屬性設定</a:t>
            </a:r>
            <a:r>
              <a:rPr lang="en-US" altLang="zh-TW" sz="2700" b="1" kern="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(7/7)</a:t>
            </a:r>
            <a:endParaRPr kumimoji="0" lang="zh-CN" altLang="en-US" sz="2700" b="1" kern="0" dirty="0">
              <a:solidFill>
                <a:prstClr val="white"/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A0FAEB64-8E91-4985-B5A2-18EAA3AF360D}"/>
              </a:ext>
            </a:extLst>
          </p:cNvPr>
          <p:cNvSpPr/>
          <p:nvPr/>
        </p:nvSpPr>
        <p:spPr bwMode="auto">
          <a:xfrm>
            <a:off x="2733821" y="2128375"/>
            <a:ext cx="2964436" cy="238828"/>
          </a:xfrm>
          <a:prstGeom prst="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>
                <a:schemeClr val="tx2"/>
              </a:buClr>
              <a:buSzTx/>
              <a:buFont typeface="Wingdings" pitchFamily="2" charset="2"/>
              <a:buNone/>
              <a:tabLst/>
            </a:pPr>
            <a:endParaRPr kumimoji="0" lang="zh-TW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CC26F5B4-3DC4-4BAF-BD95-15DFCFDD8C39}"/>
              </a:ext>
            </a:extLst>
          </p:cNvPr>
          <p:cNvSpPr/>
          <p:nvPr/>
        </p:nvSpPr>
        <p:spPr bwMode="auto">
          <a:xfrm>
            <a:off x="2373781" y="2007163"/>
            <a:ext cx="360040" cy="360040"/>
          </a:xfrm>
          <a:prstGeom prst="ellipse">
            <a:avLst/>
          </a:prstGeom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>
                <a:schemeClr val="tx2"/>
              </a:buClr>
              <a:buSzTx/>
              <a:buFont typeface="Wingdings" pitchFamily="2" charset="2"/>
              <a:buNone/>
              <a:tabLst/>
            </a:pPr>
            <a:r>
              <a:rPr kumimoji="0" lang="en-US" altLang="zh-TW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軟正黑體" pitchFamily="34" charset="-120"/>
                <a:ea typeface="微軟正黑體" pitchFamily="34" charset="-120"/>
              </a:rPr>
              <a:t>1</a:t>
            </a:r>
            <a:endParaRPr kumimoji="0" lang="zh-TW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軟正黑體" pitchFamily="34" charset="-120"/>
              <a:ea typeface="微軟正黑體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12194485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585F9FC4-60C2-4F07-B2E3-2CABA80C7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786" y="1848389"/>
            <a:ext cx="8340213" cy="765763"/>
          </a:xfrm>
        </p:spPr>
        <p:txBody>
          <a:bodyPr>
            <a:normAutofit/>
          </a:bodyPr>
          <a:lstStyle/>
          <a:p>
            <a:r>
              <a:rPr lang="en-US" altLang="zh-TW" sz="4000" dirty="0"/>
              <a:t>2D</a:t>
            </a:r>
            <a:r>
              <a:rPr lang="zh-TW" altLang="en-US" sz="4000" dirty="0"/>
              <a:t>簽入帶</a:t>
            </a:r>
            <a:r>
              <a:rPr lang="en-US" altLang="zh-TW" sz="4000" dirty="0"/>
              <a:t>3D</a:t>
            </a:r>
            <a:endParaRPr lang="zh-TW" altLang="en-US" sz="4000" dirty="0"/>
          </a:p>
        </p:txBody>
      </p:sp>
      <p:sp>
        <p:nvSpPr>
          <p:cNvPr id="4" name="標題 5">
            <a:extLst>
              <a:ext uri="{FF2B5EF4-FFF2-40B4-BE49-F238E27FC236}">
                <a16:creationId xmlns:a16="http://schemas.microsoft.com/office/drawing/2014/main" id="{9613EA86-064B-4CFB-9961-82E6258C5B3E}"/>
              </a:ext>
            </a:extLst>
          </p:cNvPr>
          <p:cNvSpPr txBox="1">
            <a:spLocks/>
          </p:cNvSpPr>
          <p:nvPr/>
        </p:nvSpPr>
        <p:spPr>
          <a:xfrm>
            <a:off x="803785" y="2532235"/>
            <a:ext cx="8340213" cy="7657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342900" rtl="0" eaLnBrk="1" latinLnBrk="0" hangingPunct="1">
              <a:spcBef>
                <a:spcPct val="0"/>
              </a:spcBef>
              <a:buNone/>
              <a:defRPr sz="27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zh-TW" altLang="en-US" sz="2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進階說明</a:t>
            </a:r>
          </a:p>
        </p:txBody>
      </p:sp>
    </p:spTree>
    <p:extLst>
      <p:ext uri="{BB962C8B-B14F-4D97-AF65-F5344CB8AC3E}">
        <p14:creationId xmlns:p14="http://schemas.microsoft.com/office/powerpoint/2010/main" val="277414247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7608C0E8-D615-4715-8F49-90CFA0FEDB8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6152" b="8966"/>
          <a:stretch/>
        </p:blipFill>
        <p:spPr>
          <a:xfrm>
            <a:off x="3352451" y="1461922"/>
            <a:ext cx="5434646" cy="3318974"/>
          </a:xfrm>
          <a:prstGeom prst="rect">
            <a:avLst/>
          </a:prstGeom>
        </p:spPr>
      </p:pic>
      <p:sp>
        <p:nvSpPr>
          <p:cNvPr id="3" name="標題 2">
            <a:extLst>
              <a:ext uri="{FF2B5EF4-FFF2-40B4-BE49-F238E27FC236}">
                <a16:creationId xmlns:a16="http://schemas.microsoft.com/office/drawing/2014/main" id="{07729912-8166-4F39-A2C1-645F9B9B5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0" y="196569"/>
            <a:ext cx="6447501" cy="651463"/>
          </a:xfrm>
        </p:spPr>
        <p:txBody>
          <a:bodyPr/>
          <a:lstStyle/>
          <a:p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</a:p>
        </p:txBody>
      </p:sp>
      <p:cxnSp>
        <p:nvCxnSpPr>
          <p:cNvPr id="5" name="直接连接符 27">
            <a:extLst>
              <a:ext uri="{FF2B5EF4-FFF2-40B4-BE49-F238E27FC236}">
                <a16:creationId xmlns:a16="http://schemas.microsoft.com/office/drawing/2014/main" id="{8DD926E0-C025-4F53-8559-BDA8DF9171E8}"/>
              </a:ext>
            </a:extLst>
          </p:cNvPr>
          <p:cNvCxnSpPr/>
          <p:nvPr/>
        </p:nvCxnSpPr>
        <p:spPr>
          <a:xfrm>
            <a:off x="269875" y="746899"/>
            <a:ext cx="8604250" cy="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同侧圆角矩形 25">
            <a:extLst>
              <a:ext uri="{FF2B5EF4-FFF2-40B4-BE49-F238E27FC236}">
                <a16:creationId xmlns:a16="http://schemas.microsoft.com/office/drawing/2014/main" id="{03BB31DE-6081-4108-BA21-268ACFCD9764}"/>
              </a:ext>
            </a:extLst>
          </p:cNvPr>
          <p:cNvSpPr/>
          <p:nvPr/>
        </p:nvSpPr>
        <p:spPr bwMode="auto">
          <a:xfrm>
            <a:off x="342892" y="319670"/>
            <a:ext cx="2736369" cy="427233"/>
          </a:xfrm>
          <a:prstGeom prst="round2SameRect">
            <a:avLst>
              <a:gd name="adj1" fmla="val 28836"/>
              <a:gd name="adj2" fmla="val 0"/>
            </a:avLst>
          </a:prstGeom>
          <a:gradFill flip="none" rotWithShape="1">
            <a:gsLst>
              <a:gs pos="0">
                <a:schemeClr val="accent6">
                  <a:lumMod val="60000"/>
                  <a:lumOff val="40000"/>
                  <a:shade val="30000"/>
                  <a:satMod val="115000"/>
                </a:schemeClr>
              </a:gs>
              <a:gs pos="33000">
                <a:schemeClr val="accent6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accent6">
                  <a:lumMod val="60000"/>
                  <a:lumOff val="4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ct val="85000"/>
              </a:lnSpc>
              <a:spcBef>
                <a:spcPct val="15000"/>
              </a:spcBef>
              <a:spcAft>
                <a:spcPts val="0"/>
              </a:spcAft>
              <a:buClr>
                <a:srgbClr val="747273"/>
              </a:buClr>
              <a:defRPr/>
            </a:pPr>
            <a:r>
              <a:rPr lang="en-US" altLang="zh-TW" sz="2700" b="1" kern="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2D</a:t>
            </a:r>
            <a:r>
              <a:rPr lang="zh-TW" altLang="en-US" sz="2700" b="1" kern="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簽入</a:t>
            </a:r>
            <a:r>
              <a:rPr lang="en-US" altLang="zh-TW" sz="2700" b="1" kern="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(1/3)</a:t>
            </a:r>
            <a:endParaRPr kumimoji="0" lang="zh-CN" altLang="en-US" sz="2700" b="1" kern="0" dirty="0">
              <a:solidFill>
                <a:prstClr val="white"/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1612EA93-5E4F-4BA9-B850-B36F4B651BD4}"/>
              </a:ext>
            </a:extLst>
          </p:cNvPr>
          <p:cNvSpPr txBox="1"/>
          <p:nvPr/>
        </p:nvSpPr>
        <p:spPr>
          <a:xfrm>
            <a:off x="508000" y="1029029"/>
            <a:ext cx="30089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latin typeface="微軟正黑體" panose="020B0604030504040204" pitchFamily="34" charset="-120"/>
              </a:rPr>
              <a:t>①簽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入前同樣需儲存檔案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②點選簽入按鈕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3CCBE22C-F91D-48B6-801C-ADC50EADA04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-2" r="78189" b="81606"/>
          <a:stretch/>
        </p:blipFill>
        <p:spPr>
          <a:xfrm>
            <a:off x="1476925" y="2110255"/>
            <a:ext cx="2415137" cy="11458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F892F40A-7335-4451-91C4-2FDE64C3BB7A}"/>
              </a:ext>
            </a:extLst>
          </p:cNvPr>
          <p:cNvSpPr/>
          <p:nvPr/>
        </p:nvSpPr>
        <p:spPr bwMode="auto">
          <a:xfrm>
            <a:off x="1832441" y="2088456"/>
            <a:ext cx="183928" cy="360040"/>
          </a:xfrm>
          <a:prstGeom prst="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>
                <a:schemeClr val="tx2"/>
              </a:buClr>
              <a:buSzTx/>
              <a:buFont typeface="Wingdings" pitchFamily="2" charset="2"/>
              <a:buNone/>
              <a:tabLst/>
            </a:pPr>
            <a:endParaRPr kumimoji="0" lang="zh-TW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8C446625-4E1D-4DB1-ABBD-25D703F27508}"/>
              </a:ext>
            </a:extLst>
          </p:cNvPr>
          <p:cNvSpPr/>
          <p:nvPr/>
        </p:nvSpPr>
        <p:spPr bwMode="auto">
          <a:xfrm>
            <a:off x="1456238" y="2088456"/>
            <a:ext cx="360040" cy="360040"/>
          </a:xfrm>
          <a:prstGeom prst="ellipse">
            <a:avLst/>
          </a:prstGeom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>
                <a:schemeClr val="tx2"/>
              </a:buClr>
              <a:buSzTx/>
              <a:buFont typeface="Wingdings" pitchFamily="2" charset="2"/>
              <a:buNone/>
              <a:tabLst/>
            </a:pPr>
            <a:r>
              <a:rPr kumimoji="0" lang="en-US" altLang="zh-TW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軟正黑體" pitchFamily="34" charset="-120"/>
                <a:ea typeface="微軟正黑體" pitchFamily="34" charset="-120"/>
              </a:rPr>
              <a:t>1</a:t>
            </a:r>
            <a:endParaRPr kumimoji="0" lang="zh-TW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24C7B1E-ABA9-4535-A901-1F6A46574C9E}"/>
              </a:ext>
            </a:extLst>
          </p:cNvPr>
          <p:cNvSpPr/>
          <p:nvPr/>
        </p:nvSpPr>
        <p:spPr bwMode="auto">
          <a:xfrm>
            <a:off x="2261314" y="2523350"/>
            <a:ext cx="360040" cy="524649"/>
          </a:xfrm>
          <a:prstGeom prst="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>
                <a:schemeClr val="tx2"/>
              </a:buClr>
              <a:buSzTx/>
              <a:buFont typeface="Wingdings" pitchFamily="2" charset="2"/>
              <a:buNone/>
              <a:tabLst/>
            </a:pPr>
            <a:endParaRPr kumimoji="0" lang="zh-TW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F686C08A-C4C4-4E57-A016-830CDD0608DA}"/>
              </a:ext>
            </a:extLst>
          </p:cNvPr>
          <p:cNvSpPr/>
          <p:nvPr/>
        </p:nvSpPr>
        <p:spPr bwMode="auto">
          <a:xfrm>
            <a:off x="1885111" y="2523351"/>
            <a:ext cx="360040" cy="360040"/>
          </a:xfrm>
          <a:prstGeom prst="ellipse">
            <a:avLst/>
          </a:prstGeom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>
                <a:schemeClr val="tx2"/>
              </a:buClr>
              <a:buSzTx/>
              <a:buFont typeface="Wingdings" pitchFamily="2" charset="2"/>
              <a:buNone/>
              <a:tabLst/>
            </a:pPr>
            <a:r>
              <a:rPr lang="en-US" altLang="zh-TW" dirty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2</a:t>
            </a:r>
            <a:endParaRPr kumimoji="0" lang="zh-TW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軟正黑體" pitchFamily="34" charset="-120"/>
              <a:ea typeface="微軟正黑體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26632824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33AFE0AB-5DE8-4B2B-83FA-872EB484C3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616" t="14451" r="18803" b="12564"/>
          <a:stretch/>
        </p:blipFill>
        <p:spPr>
          <a:xfrm>
            <a:off x="3509110" y="1616483"/>
            <a:ext cx="5539504" cy="3753986"/>
          </a:xfrm>
          <a:prstGeom prst="rect">
            <a:avLst/>
          </a:prstGeom>
        </p:spPr>
      </p:pic>
      <p:sp>
        <p:nvSpPr>
          <p:cNvPr id="3" name="標題 2">
            <a:extLst>
              <a:ext uri="{FF2B5EF4-FFF2-40B4-BE49-F238E27FC236}">
                <a16:creationId xmlns:a16="http://schemas.microsoft.com/office/drawing/2014/main" id="{07729912-8166-4F39-A2C1-645F9B9B5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0" y="196569"/>
            <a:ext cx="6447501" cy="651463"/>
          </a:xfrm>
        </p:spPr>
        <p:txBody>
          <a:bodyPr/>
          <a:lstStyle/>
          <a:p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</a:p>
        </p:txBody>
      </p:sp>
      <p:cxnSp>
        <p:nvCxnSpPr>
          <p:cNvPr id="5" name="直接连接符 27">
            <a:extLst>
              <a:ext uri="{FF2B5EF4-FFF2-40B4-BE49-F238E27FC236}">
                <a16:creationId xmlns:a16="http://schemas.microsoft.com/office/drawing/2014/main" id="{8DD926E0-C025-4F53-8559-BDA8DF9171E8}"/>
              </a:ext>
            </a:extLst>
          </p:cNvPr>
          <p:cNvCxnSpPr/>
          <p:nvPr/>
        </p:nvCxnSpPr>
        <p:spPr>
          <a:xfrm>
            <a:off x="269875" y="746899"/>
            <a:ext cx="8604250" cy="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同侧圆角矩形 25">
            <a:extLst>
              <a:ext uri="{FF2B5EF4-FFF2-40B4-BE49-F238E27FC236}">
                <a16:creationId xmlns:a16="http://schemas.microsoft.com/office/drawing/2014/main" id="{03BB31DE-6081-4108-BA21-268ACFCD9764}"/>
              </a:ext>
            </a:extLst>
          </p:cNvPr>
          <p:cNvSpPr/>
          <p:nvPr/>
        </p:nvSpPr>
        <p:spPr bwMode="auto">
          <a:xfrm>
            <a:off x="342892" y="319670"/>
            <a:ext cx="2736369" cy="427233"/>
          </a:xfrm>
          <a:prstGeom prst="round2SameRect">
            <a:avLst>
              <a:gd name="adj1" fmla="val 28836"/>
              <a:gd name="adj2" fmla="val 0"/>
            </a:avLst>
          </a:prstGeom>
          <a:gradFill flip="none" rotWithShape="1">
            <a:gsLst>
              <a:gs pos="0">
                <a:schemeClr val="accent6">
                  <a:lumMod val="60000"/>
                  <a:lumOff val="40000"/>
                  <a:shade val="30000"/>
                  <a:satMod val="115000"/>
                </a:schemeClr>
              </a:gs>
              <a:gs pos="33000">
                <a:schemeClr val="accent6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accent6">
                  <a:lumMod val="60000"/>
                  <a:lumOff val="4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ct val="85000"/>
              </a:lnSpc>
              <a:spcBef>
                <a:spcPct val="15000"/>
              </a:spcBef>
              <a:spcAft>
                <a:spcPts val="0"/>
              </a:spcAft>
              <a:buClr>
                <a:srgbClr val="747273"/>
              </a:buClr>
              <a:defRPr/>
            </a:pPr>
            <a:r>
              <a:rPr lang="en-US" altLang="zh-TW" sz="2700" b="1" kern="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2D</a:t>
            </a:r>
            <a:r>
              <a:rPr lang="zh-TW" altLang="en-US" sz="2700" b="1" kern="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簽入</a:t>
            </a:r>
            <a:r>
              <a:rPr lang="en-US" altLang="zh-TW" sz="2700" b="1" kern="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(2/3)</a:t>
            </a:r>
            <a:endParaRPr kumimoji="0" lang="zh-CN" altLang="en-US" sz="2700" b="1" kern="0" dirty="0">
              <a:solidFill>
                <a:prstClr val="white"/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1612EA93-5E4F-4BA9-B850-B36F4B651BD4}"/>
              </a:ext>
            </a:extLst>
          </p:cNvPr>
          <p:cNvSpPr txBox="1"/>
          <p:nvPr/>
        </p:nvSpPr>
        <p:spPr>
          <a:xfrm>
            <a:off x="507999" y="1029029"/>
            <a:ext cx="55395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latin typeface="微軟正黑體" panose="020B0604030504040204" pitchFamily="34" charset="-120"/>
              </a:rPr>
              <a:t>①</a:t>
            </a:r>
            <a:r>
              <a:rPr lang="en-US" altLang="zh-TW" dirty="0">
                <a:latin typeface="微軟正黑體" panose="020B0604030504040204" pitchFamily="34" charset="-120"/>
              </a:rPr>
              <a:t>2D</a:t>
            </a:r>
            <a:r>
              <a:rPr lang="zh-TW" altLang="en-US" dirty="0">
                <a:latin typeface="微軟正黑體" panose="020B0604030504040204" pitchFamily="34" charset="-120"/>
              </a:rPr>
              <a:t>關聯的</a:t>
            </a:r>
            <a:r>
              <a:rPr lang="en-US" altLang="zh-TW" dirty="0">
                <a:latin typeface="微軟正黑體" panose="020B0604030504040204" pitchFamily="34" charset="-120"/>
              </a:rPr>
              <a:t>3D</a:t>
            </a:r>
            <a:r>
              <a:rPr lang="zh-TW" altLang="en-US" dirty="0">
                <a:latin typeface="微軟正黑體" panose="020B0604030504040204" pitchFamily="34" charset="-120"/>
              </a:rPr>
              <a:t>工程圖結構顯示</a:t>
            </a:r>
            <a:endParaRPr lang="en-US" altLang="zh-TW" dirty="0">
              <a:latin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②點選簽入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892F40A-7335-4451-91C4-2FDE64C3BB7A}"/>
              </a:ext>
            </a:extLst>
          </p:cNvPr>
          <p:cNvSpPr/>
          <p:nvPr/>
        </p:nvSpPr>
        <p:spPr bwMode="auto">
          <a:xfrm>
            <a:off x="3549249" y="2263790"/>
            <a:ext cx="3709640" cy="1042117"/>
          </a:xfrm>
          <a:prstGeom prst="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>
                <a:schemeClr val="tx2"/>
              </a:buClr>
              <a:buSzTx/>
              <a:buFont typeface="Wingdings" pitchFamily="2" charset="2"/>
              <a:buNone/>
              <a:tabLst/>
            </a:pPr>
            <a:endParaRPr kumimoji="0" lang="zh-TW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8C446625-4E1D-4DB1-ABBD-25D703F27508}"/>
              </a:ext>
            </a:extLst>
          </p:cNvPr>
          <p:cNvSpPr/>
          <p:nvPr/>
        </p:nvSpPr>
        <p:spPr bwMode="auto">
          <a:xfrm>
            <a:off x="3079261" y="2263791"/>
            <a:ext cx="360040" cy="360040"/>
          </a:xfrm>
          <a:prstGeom prst="ellipse">
            <a:avLst/>
          </a:prstGeom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>
                <a:schemeClr val="tx2"/>
              </a:buClr>
              <a:buSzTx/>
              <a:buFont typeface="Wingdings" pitchFamily="2" charset="2"/>
              <a:buNone/>
              <a:tabLst/>
            </a:pPr>
            <a:r>
              <a:rPr kumimoji="0" lang="en-US" altLang="zh-TW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軟正黑體" pitchFamily="34" charset="-120"/>
                <a:ea typeface="微軟正黑體" pitchFamily="34" charset="-120"/>
              </a:rPr>
              <a:t>1</a:t>
            </a:r>
            <a:endParaRPr kumimoji="0" lang="zh-TW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24C7B1E-ABA9-4535-A901-1F6A46574C9E}"/>
              </a:ext>
            </a:extLst>
          </p:cNvPr>
          <p:cNvSpPr/>
          <p:nvPr/>
        </p:nvSpPr>
        <p:spPr bwMode="auto">
          <a:xfrm>
            <a:off x="3668082" y="1798018"/>
            <a:ext cx="474071" cy="273059"/>
          </a:xfrm>
          <a:prstGeom prst="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>
                <a:schemeClr val="tx2"/>
              </a:buClr>
              <a:buSzTx/>
              <a:buFont typeface="Wingdings" pitchFamily="2" charset="2"/>
              <a:buNone/>
              <a:tabLst/>
            </a:pPr>
            <a:endParaRPr kumimoji="0" lang="zh-TW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F686C08A-C4C4-4E57-A016-830CDD0608DA}"/>
              </a:ext>
            </a:extLst>
          </p:cNvPr>
          <p:cNvSpPr/>
          <p:nvPr/>
        </p:nvSpPr>
        <p:spPr bwMode="auto">
          <a:xfrm>
            <a:off x="3291880" y="1798019"/>
            <a:ext cx="360040" cy="360040"/>
          </a:xfrm>
          <a:prstGeom prst="ellipse">
            <a:avLst/>
          </a:prstGeom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>
                <a:schemeClr val="tx2"/>
              </a:buClr>
              <a:buSzTx/>
              <a:buFont typeface="Wingdings" pitchFamily="2" charset="2"/>
              <a:buNone/>
              <a:tabLst/>
            </a:pPr>
            <a:r>
              <a:rPr lang="en-US" altLang="zh-TW" dirty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2</a:t>
            </a:r>
            <a:endParaRPr kumimoji="0" lang="zh-TW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軟正黑體" pitchFamily="34" charset="-120"/>
              <a:ea typeface="微軟正黑體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6794096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07729912-8166-4F39-A2C1-645F9B9B5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0" y="196569"/>
            <a:ext cx="6447501" cy="651463"/>
          </a:xfrm>
        </p:spPr>
        <p:txBody>
          <a:bodyPr/>
          <a:lstStyle/>
          <a:p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</a:p>
        </p:txBody>
      </p:sp>
      <p:cxnSp>
        <p:nvCxnSpPr>
          <p:cNvPr id="5" name="直接连接符 27">
            <a:extLst>
              <a:ext uri="{FF2B5EF4-FFF2-40B4-BE49-F238E27FC236}">
                <a16:creationId xmlns:a16="http://schemas.microsoft.com/office/drawing/2014/main" id="{8DD926E0-C025-4F53-8559-BDA8DF9171E8}"/>
              </a:ext>
            </a:extLst>
          </p:cNvPr>
          <p:cNvCxnSpPr/>
          <p:nvPr/>
        </p:nvCxnSpPr>
        <p:spPr>
          <a:xfrm>
            <a:off x="269875" y="746899"/>
            <a:ext cx="8604250" cy="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同侧圆角矩形 25">
            <a:extLst>
              <a:ext uri="{FF2B5EF4-FFF2-40B4-BE49-F238E27FC236}">
                <a16:creationId xmlns:a16="http://schemas.microsoft.com/office/drawing/2014/main" id="{03BB31DE-6081-4108-BA21-268ACFCD9764}"/>
              </a:ext>
            </a:extLst>
          </p:cNvPr>
          <p:cNvSpPr/>
          <p:nvPr/>
        </p:nvSpPr>
        <p:spPr bwMode="auto">
          <a:xfrm>
            <a:off x="342893" y="319670"/>
            <a:ext cx="4298117" cy="427233"/>
          </a:xfrm>
          <a:prstGeom prst="round2SameRect">
            <a:avLst>
              <a:gd name="adj1" fmla="val 28836"/>
              <a:gd name="adj2" fmla="val 0"/>
            </a:avLst>
          </a:prstGeom>
          <a:gradFill flip="none" rotWithShape="1">
            <a:gsLst>
              <a:gs pos="0">
                <a:schemeClr val="accent6">
                  <a:lumMod val="60000"/>
                  <a:lumOff val="40000"/>
                  <a:shade val="30000"/>
                  <a:satMod val="115000"/>
                </a:schemeClr>
              </a:gs>
              <a:gs pos="33000">
                <a:schemeClr val="accent6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accent6">
                  <a:lumMod val="60000"/>
                  <a:lumOff val="4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ct val="85000"/>
              </a:lnSpc>
              <a:spcBef>
                <a:spcPct val="15000"/>
              </a:spcBef>
              <a:spcAft>
                <a:spcPts val="0"/>
              </a:spcAft>
              <a:buClr>
                <a:srgbClr val="747273"/>
              </a:buClr>
              <a:defRPr/>
            </a:pPr>
            <a:r>
              <a:rPr lang="en-US" altLang="zh-TW" sz="2700" b="1" kern="0" dirty="0">
                <a:solidFill>
                  <a:prstClr val="white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Client</a:t>
            </a:r>
            <a:r>
              <a:rPr kumimoji="0" lang="zh-TW" altLang="en-US" sz="2700" b="1" kern="0" dirty="0">
                <a:solidFill>
                  <a:prstClr val="white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端安裝</a:t>
            </a:r>
            <a:r>
              <a:rPr lang="en-US" altLang="zh-TW" sz="2700" b="1" kern="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(2/5)</a:t>
            </a:r>
            <a:r>
              <a:rPr lang="zh-TW" altLang="en-US" sz="2700" b="1" kern="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kumimoji="0" lang="zh-CN" altLang="en-US" sz="2700" b="1" kern="0" dirty="0">
              <a:solidFill>
                <a:prstClr val="white"/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508000" y="1213696"/>
            <a:ext cx="30645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預設安裝路徑，建議不更改</a:t>
            </a:r>
            <a:endParaRPr lang="en-US" altLang="zh-TW" dirty="0"/>
          </a:p>
          <a:p>
            <a:r>
              <a:rPr lang="zh-TW" altLang="en-US" dirty="0"/>
              <a:t>下方請選擇所有使用者</a:t>
            </a:r>
            <a:endParaRPr lang="en-US" altLang="zh-TW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7743" y="1275261"/>
            <a:ext cx="3947502" cy="3223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89214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73326E6F-2A09-4B66-83B7-7167E67A01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6816" y="1149086"/>
            <a:ext cx="4767184" cy="3767172"/>
          </a:xfrm>
          <a:prstGeom prst="rect">
            <a:avLst/>
          </a:prstGeom>
        </p:spPr>
      </p:pic>
      <p:sp>
        <p:nvSpPr>
          <p:cNvPr id="3" name="標題 2">
            <a:extLst>
              <a:ext uri="{FF2B5EF4-FFF2-40B4-BE49-F238E27FC236}">
                <a16:creationId xmlns:a16="http://schemas.microsoft.com/office/drawing/2014/main" id="{07729912-8166-4F39-A2C1-645F9B9B5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0" y="196569"/>
            <a:ext cx="6447501" cy="651463"/>
          </a:xfrm>
        </p:spPr>
        <p:txBody>
          <a:bodyPr/>
          <a:lstStyle/>
          <a:p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</a:p>
        </p:txBody>
      </p:sp>
      <p:cxnSp>
        <p:nvCxnSpPr>
          <p:cNvPr id="5" name="直接连接符 27">
            <a:extLst>
              <a:ext uri="{FF2B5EF4-FFF2-40B4-BE49-F238E27FC236}">
                <a16:creationId xmlns:a16="http://schemas.microsoft.com/office/drawing/2014/main" id="{8DD926E0-C025-4F53-8559-BDA8DF9171E8}"/>
              </a:ext>
            </a:extLst>
          </p:cNvPr>
          <p:cNvCxnSpPr/>
          <p:nvPr/>
        </p:nvCxnSpPr>
        <p:spPr>
          <a:xfrm>
            <a:off x="269875" y="746899"/>
            <a:ext cx="8604250" cy="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同侧圆角矩形 25">
            <a:extLst>
              <a:ext uri="{FF2B5EF4-FFF2-40B4-BE49-F238E27FC236}">
                <a16:creationId xmlns:a16="http://schemas.microsoft.com/office/drawing/2014/main" id="{03BB31DE-6081-4108-BA21-268ACFCD9764}"/>
              </a:ext>
            </a:extLst>
          </p:cNvPr>
          <p:cNvSpPr/>
          <p:nvPr/>
        </p:nvSpPr>
        <p:spPr bwMode="auto">
          <a:xfrm>
            <a:off x="342892" y="319670"/>
            <a:ext cx="2736369" cy="427233"/>
          </a:xfrm>
          <a:prstGeom prst="round2SameRect">
            <a:avLst>
              <a:gd name="adj1" fmla="val 28836"/>
              <a:gd name="adj2" fmla="val 0"/>
            </a:avLst>
          </a:prstGeom>
          <a:gradFill flip="none" rotWithShape="1">
            <a:gsLst>
              <a:gs pos="0">
                <a:schemeClr val="accent6">
                  <a:lumMod val="60000"/>
                  <a:lumOff val="40000"/>
                  <a:shade val="30000"/>
                  <a:satMod val="115000"/>
                </a:schemeClr>
              </a:gs>
              <a:gs pos="33000">
                <a:schemeClr val="accent6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accent6">
                  <a:lumMod val="60000"/>
                  <a:lumOff val="4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ct val="85000"/>
              </a:lnSpc>
              <a:spcBef>
                <a:spcPct val="15000"/>
              </a:spcBef>
              <a:spcAft>
                <a:spcPts val="0"/>
              </a:spcAft>
              <a:buClr>
                <a:srgbClr val="747273"/>
              </a:buClr>
              <a:defRPr/>
            </a:pPr>
            <a:r>
              <a:rPr lang="en-US" altLang="zh-TW" sz="2700" b="1" kern="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2D</a:t>
            </a:r>
            <a:r>
              <a:rPr lang="zh-TW" altLang="en-US" sz="2700" b="1" kern="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簽入</a:t>
            </a:r>
            <a:r>
              <a:rPr lang="en-US" altLang="zh-TW" sz="2700" b="1" kern="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(3/3)</a:t>
            </a:r>
            <a:endParaRPr kumimoji="0" lang="zh-CN" altLang="en-US" sz="2700" b="1" kern="0" dirty="0">
              <a:solidFill>
                <a:prstClr val="white"/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1612EA93-5E4F-4BA9-B850-B36F4B651BD4}"/>
              </a:ext>
            </a:extLst>
          </p:cNvPr>
          <p:cNvSpPr txBox="1"/>
          <p:nvPr/>
        </p:nvSpPr>
        <p:spPr>
          <a:xfrm>
            <a:off x="508000" y="1029029"/>
            <a:ext cx="35638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latin typeface="微軟正黑體" panose="020B0604030504040204" pitchFamily="34" charset="-120"/>
              </a:rPr>
              <a:t>①簽入完成後檢視</a:t>
            </a:r>
            <a:r>
              <a:rPr lang="en-US" altLang="zh-TW" dirty="0">
                <a:latin typeface="微軟正黑體" panose="020B0604030504040204" pitchFamily="34" charset="-120"/>
              </a:rPr>
              <a:t>CAD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②該子階工程圖則是對應的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3D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工程圖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8C446625-4E1D-4DB1-ABBD-25D703F27508}"/>
              </a:ext>
            </a:extLst>
          </p:cNvPr>
          <p:cNvSpPr/>
          <p:nvPr/>
        </p:nvSpPr>
        <p:spPr bwMode="auto">
          <a:xfrm>
            <a:off x="4211960" y="1095241"/>
            <a:ext cx="360040" cy="360040"/>
          </a:xfrm>
          <a:prstGeom prst="ellipse">
            <a:avLst/>
          </a:prstGeom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>
                <a:schemeClr val="tx2"/>
              </a:buClr>
              <a:buSzTx/>
              <a:buFont typeface="Wingdings" pitchFamily="2" charset="2"/>
              <a:buNone/>
              <a:tabLst/>
            </a:pPr>
            <a:r>
              <a:rPr kumimoji="0" lang="en-US" altLang="zh-TW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軟正黑體" pitchFamily="34" charset="-120"/>
                <a:ea typeface="微軟正黑體" pitchFamily="34" charset="-120"/>
              </a:rPr>
              <a:t>1</a:t>
            </a:r>
            <a:endParaRPr kumimoji="0" lang="zh-TW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F686C08A-C4C4-4E57-A016-830CDD0608DA}"/>
              </a:ext>
            </a:extLst>
          </p:cNvPr>
          <p:cNvSpPr/>
          <p:nvPr/>
        </p:nvSpPr>
        <p:spPr bwMode="auto">
          <a:xfrm>
            <a:off x="4114368" y="4259720"/>
            <a:ext cx="360040" cy="360040"/>
          </a:xfrm>
          <a:prstGeom prst="ellipse">
            <a:avLst/>
          </a:prstGeom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>
                <a:schemeClr val="tx2"/>
              </a:buClr>
              <a:buSzTx/>
              <a:buFont typeface="Wingdings" pitchFamily="2" charset="2"/>
              <a:buNone/>
              <a:tabLst/>
            </a:pPr>
            <a:r>
              <a:rPr lang="en-US" altLang="zh-TW" dirty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2</a:t>
            </a:r>
            <a:endParaRPr kumimoji="0" lang="zh-TW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軟正黑體" pitchFamily="34" charset="-120"/>
              <a:ea typeface="微軟正黑體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93968232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585F9FC4-60C2-4F07-B2E3-2CABA80C7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786" y="1848389"/>
            <a:ext cx="8340213" cy="765763"/>
          </a:xfrm>
        </p:spPr>
        <p:txBody>
          <a:bodyPr>
            <a:normAutofit/>
          </a:bodyPr>
          <a:lstStyle/>
          <a:p>
            <a:r>
              <a:rPr lang="en-US" altLang="zh-TW" sz="4000" dirty="0"/>
              <a:t>3D</a:t>
            </a:r>
            <a:r>
              <a:rPr lang="zh-TW" altLang="en-US" sz="4000" dirty="0"/>
              <a:t>簽入帶</a:t>
            </a:r>
            <a:r>
              <a:rPr lang="en-US" altLang="zh-TW" sz="4000" dirty="0"/>
              <a:t>2D</a:t>
            </a:r>
            <a:endParaRPr lang="zh-TW" altLang="en-US" sz="4000" dirty="0"/>
          </a:p>
        </p:txBody>
      </p:sp>
      <p:sp>
        <p:nvSpPr>
          <p:cNvPr id="4" name="標題 5">
            <a:extLst>
              <a:ext uri="{FF2B5EF4-FFF2-40B4-BE49-F238E27FC236}">
                <a16:creationId xmlns:a16="http://schemas.microsoft.com/office/drawing/2014/main" id="{9613EA86-064B-4CFB-9961-82E6258C5B3E}"/>
              </a:ext>
            </a:extLst>
          </p:cNvPr>
          <p:cNvSpPr txBox="1">
            <a:spLocks/>
          </p:cNvSpPr>
          <p:nvPr/>
        </p:nvSpPr>
        <p:spPr>
          <a:xfrm>
            <a:off x="803785" y="2532235"/>
            <a:ext cx="8340213" cy="7657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342900" rtl="0" eaLnBrk="1" latinLnBrk="0" hangingPunct="1">
              <a:spcBef>
                <a:spcPct val="0"/>
              </a:spcBef>
              <a:buNone/>
              <a:defRPr sz="27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zh-TW" altLang="en-US" sz="2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進階說明</a:t>
            </a:r>
          </a:p>
        </p:txBody>
      </p:sp>
    </p:spTree>
    <p:extLst>
      <p:ext uri="{BB962C8B-B14F-4D97-AF65-F5344CB8AC3E}">
        <p14:creationId xmlns:p14="http://schemas.microsoft.com/office/powerpoint/2010/main" val="339639321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CFEDEC4F-1919-423F-92B7-F04C455DA8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9" r="36725" b="-1"/>
          <a:stretch/>
        </p:blipFill>
        <p:spPr>
          <a:xfrm>
            <a:off x="4706948" y="1856328"/>
            <a:ext cx="4228123" cy="3181981"/>
          </a:xfrm>
          <a:prstGeom prst="rect">
            <a:avLst/>
          </a:prstGeom>
        </p:spPr>
      </p:pic>
      <p:sp>
        <p:nvSpPr>
          <p:cNvPr id="3" name="標題 2">
            <a:extLst>
              <a:ext uri="{FF2B5EF4-FFF2-40B4-BE49-F238E27FC236}">
                <a16:creationId xmlns:a16="http://schemas.microsoft.com/office/drawing/2014/main" id="{07729912-8166-4F39-A2C1-645F9B9B5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0" y="196569"/>
            <a:ext cx="6447501" cy="651463"/>
          </a:xfrm>
        </p:spPr>
        <p:txBody>
          <a:bodyPr/>
          <a:lstStyle/>
          <a:p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</a:p>
        </p:txBody>
      </p:sp>
      <p:cxnSp>
        <p:nvCxnSpPr>
          <p:cNvPr id="5" name="直接连接符 27">
            <a:extLst>
              <a:ext uri="{FF2B5EF4-FFF2-40B4-BE49-F238E27FC236}">
                <a16:creationId xmlns:a16="http://schemas.microsoft.com/office/drawing/2014/main" id="{8DD926E0-C025-4F53-8559-BDA8DF9171E8}"/>
              </a:ext>
            </a:extLst>
          </p:cNvPr>
          <p:cNvCxnSpPr/>
          <p:nvPr/>
        </p:nvCxnSpPr>
        <p:spPr>
          <a:xfrm>
            <a:off x="269875" y="746899"/>
            <a:ext cx="8604250" cy="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同侧圆角矩形 25">
            <a:extLst>
              <a:ext uri="{FF2B5EF4-FFF2-40B4-BE49-F238E27FC236}">
                <a16:creationId xmlns:a16="http://schemas.microsoft.com/office/drawing/2014/main" id="{03BB31DE-6081-4108-BA21-268ACFCD9764}"/>
              </a:ext>
            </a:extLst>
          </p:cNvPr>
          <p:cNvSpPr/>
          <p:nvPr/>
        </p:nvSpPr>
        <p:spPr bwMode="auto">
          <a:xfrm>
            <a:off x="342892" y="319670"/>
            <a:ext cx="3174031" cy="427233"/>
          </a:xfrm>
          <a:prstGeom prst="round2SameRect">
            <a:avLst>
              <a:gd name="adj1" fmla="val 28836"/>
              <a:gd name="adj2" fmla="val 0"/>
            </a:avLst>
          </a:prstGeom>
          <a:gradFill flip="none" rotWithShape="1">
            <a:gsLst>
              <a:gs pos="0">
                <a:schemeClr val="accent6">
                  <a:lumMod val="60000"/>
                  <a:lumOff val="40000"/>
                  <a:shade val="30000"/>
                  <a:satMod val="115000"/>
                </a:schemeClr>
              </a:gs>
              <a:gs pos="33000">
                <a:schemeClr val="accent6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accent6">
                  <a:lumMod val="60000"/>
                  <a:lumOff val="4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ct val="85000"/>
              </a:lnSpc>
              <a:spcBef>
                <a:spcPct val="15000"/>
              </a:spcBef>
              <a:spcAft>
                <a:spcPts val="0"/>
              </a:spcAft>
              <a:buClr>
                <a:srgbClr val="747273"/>
              </a:buClr>
              <a:defRPr/>
            </a:pPr>
            <a:r>
              <a:rPr lang="en-US" altLang="zh-TW" sz="2700" b="1" kern="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3D</a:t>
            </a:r>
            <a:r>
              <a:rPr lang="zh-TW" altLang="en-US" sz="2700" b="1" kern="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簽入帶</a:t>
            </a:r>
            <a:r>
              <a:rPr lang="en-US" altLang="zh-TW" sz="2700" b="1" kern="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2D(1/3)</a:t>
            </a:r>
            <a:endParaRPr kumimoji="0" lang="zh-CN" altLang="en-US" sz="2700" b="1" kern="0" dirty="0">
              <a:solidFill>
                <a:prstClr val="white"/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1612EA93-5E4F-4BA9-B850-B36F4B651BD4}"/>
              </a:ext>
            </a:extLst>
          </p:cNvPr>
          <p:cNvSpPr txBox="1"/>
          <p:nvPr/>
        </p:nvSpPr>
        <p:spPr>
          <a:xfrm>
            <a:off x="508000" y="1029029"/>
            <a:ext cx="593969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latin typeface="微軟正黑體" panose="020B0604030504040204" pitchFamily="34" charset="-120"/>
              </a:rPr>
              <a:t>①</a:t>
            </a:r>
            <a:r>
              <a:rPr lang="en-US" altLang="zh-TW" dirty="0">
                <a:latin typeface="微軟正黑體" panose="020B0604030504040204" pitchFamily="34" charset="-120"/>
              </a:rPr>
              <a:t>3D</a:t>
            </a:r>
            <a:r>
              <a:rPr lang="zh-TW" altLang="en-US" dirty="0">
                <a:latin typeface="微軟正黑體" panose="020B0604030504040204" pitchFamily="34" charset="-120"/>
              </a:rPr>
              <a:t>工程圖所有對應的</a:t>
            </a:r>
            <a:r>
              <a:rPr lang="en-US" altLang="zh-TW" dirty="0">
                <a:latin typeface="微軟正黑體" panose="020B0604030504040204" pitchFamily="34" charset="-120"/>
              </a:rPr>
              <a:t>2D</a:t>
            </a:r>
            <a:r>
              <a:rPr lang="zh-TW" altLang="en-US" dirty="0">
                <a:latin typeface="微軟正黑體" panose="020B0604030504040204" pitchFamily="34" charset="-120"/>
              </a:rPr>
              <a:t>工程圖必須符合下列條件</a:t>
            </a:r>
            <a:br>
              <a:rPr lang="en-US" altLang="zh-TW" dirty="0">
                <a:latin typeface="微軟正黑體" panose="020B0604030504040204" pitchFamily="34" charset="-120"/>
              </a:rPr>
            </a:br>
            <a:r>
              <a:rPr lang="en-US" altLang="zh-TW" dirty="0">
                <a:latin typeface="微軟正黑體" panose="020B0604030504040204" pitchFamily="34" charset="-120"/>
              </a:rPr>
              <a:t>-2D</a:t>
            </a:r>
            <a:r>
              <a:rPr lang="zh-TW" altLang="en-US" dirty="0">
                <a:latin typeface="微軟正黑體" panose="020B0604030504040204" pitchFamily="34" charset="-120"/>
              </a:rPr>
              <a:t>工程圖名稱與</a:t>
            </a:r>
            <a:r>
              <a:rPr lang="en-US" altLang="zh-TW" dirty="0">
                <a:latin typeface="微軟正黑體" panose="020B0604030504040204" pitchFamily="34" charset="-120"/>
              </a:rPr>
              <a:t>3D</a:t>
            </a:r>
            <a:r>
              <a:rPr lang="zh-TW" altLang="en-US" dirty="0">
                <a:latin typeface="微軟正黑體" panose="020B0604030504040204" pitchFamily="34" charset="-120"/>
              </a:rPr>
              <a:t>工程圖名稱相同</a:t>
            </a:r>
            <a:br>
              <a:rPr lang="en-US" altLang="zh-TW" dirty="0">
                <a:latin typeface="微軟正黑體" panose="020B0604030504040204" pitchFamily="34" charset="-120"/>
              </a:rPr>
            </a:br>
            <a:r>
              <a:rPr lang="en-US" altLang="zh-TW" dirty="0">
                <a:latin typeface="微軟正黑體" panose="020B0604030504040204" pitchFamily="34" charset="-120"/>
              </a:rPr>
              <a:t>-</a:t>
            </a:r>
            <a:r>
              <a:rPr lang="zh-TW" altLang="en-US" dirty="0">
                <a:latin typeface="微軟正黑體" panose="020B0604030504040204" pitchFamily="34" charset="-120"/>
              </a:rPr>
              <a:t>必須放置同一個資料夾</a:t>
            </a:r>
            <a:br>
              <a:rPr lang="en-US" altLang="zh-TW" dirty="0">
                <a:latin typeface="微軟正黑體" panose="020B0604030504040204" pitchFamily="34" charset="-120"/>
              </a:rPr>
            </a:b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dirty="0">
              <a:latin typeface="微軟正黑體" panose="020B0604030504040204" pitchFamily="34" charset="-12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892F40A-7335-4451-91C4-2FDE64C3BB7A}"/>
              </a:ext>
            </a:extLst>
          </p:cNvPr>
          <p:cNvSpPr/>
          <p:nvPr/>
        </p:nvSpPr>
        <p:spPr bwMode="auto">
          <a:xfrm>
            <a:off x="5510113" y="2360429"/>
            <a:ext cx="746635" cy="1037697"/>
          </a:xfrm>
          <a:prstGeom prst="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>
                <a:schemeClr val="tx2"/>
              </a:buClr>
              <a:buSzTx/>
              <a:buFont typeface="Wingdings" pitchFamily="2" charset="2"/>
              <a:buNone/>
              <a:tabLst/>
            </a:pPr>
            <a:endParaRPr kumimoji="0" lang="zh-TW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8C446625-4E1D-4DB1-ABBD-25D703F27508}"/>
              </a:ext>
            </a:extLst>
          </p:cNvPr>
          <p:cNvSpPr/>
          <p:nvPr/>
        </p:nvSpPr>
        <p:spPr bwMode="auto">
          <a:xfrm>
            <a:off x="5150073" y="2360429"/>
            <a:ext cx="360040" cy="360040"/>
          </a:xfrm>
          <a:prstGeom prst="ellipse">
            <a:avLst/>
          </a:prstGeom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>
                <a:schemeClr val="tx2"/>
              </a:buClr>
              <a:buSzTx/>
              <a:buFont typeface="Wingdings" pitchFamily="2" charset="2"/>
              <a:buNone/>
              <a:tabLst/>
            </a:pPr>
            <a:r>
              <a:rPr kumimoji="0" lang="en-US" altLang="zh-TW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軟正黑體" pitchFamily="34" charset="-120"/>
                <a:ea typeface="微軟正黑體" pitchFamily="34" charset="-120"/>
              </a:rPr>
              <a:t>1</a:t>
            </a:r>
            <a:endParaRPr kumimoji="0" lang="zh-TW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軟正黑體" pitchFamily="34" charset="-120"/>
              <a:ea typeface="微軟正黑體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30000646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BDE2C063-E374-415A-9AA9-89D8F48FE9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1768" y="1515857"/>
            <a:ext cx="5842357" cy="3808351"/>
          </a:xfrm>
          <a:prstGeom prst="rect">
            <a:avLst/>
          </a:prstGeom>
        </p:spPr>
      </p:pic>
      <p:sp>
        <p:nvSpPr>
          <p:cNvPr id="3" name="標題 2">
            <a:extLst>
              <a:ext uri="{FF2B5EF4-FFF2-40B4-BE49-F238E27FC236}">
                <a16:creationId xmlns:a16="http://schemas.microsoft.com/office/drawing/2014/main" id="{07729912-8166-4F39-A2C1-645F9B9B5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0" y="196569"/>
            <a:ext cx="6447501" cy="651463"/>
          </a:xfrm>
        </p:spPr>
        <p:txBody>
          <a:bodyPr/>
          <a:lstStyle/>
          <a:p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</a:p>
        </p:txBody>
      </p:sp>
      <p:cxnSp>
        <p:nvCxnSpPr>
          <p:cNvPr id="5" name="直接连接符 27">
            <a:extLst>
              <a:ext uri="{FF2B5EF4-FFF2-40B4-BE49-F238E27FC236}">
                <a16:creationId xmlns:a16="http://schemas.microsoft.com/office/drawing/2014/main" id="{8DD926E0-C025-4F53-8559-BDA8DF9171E8}"/>
              </a:ext>
            </a:extLst>
          </p:cNvPr>
          <p:cNvCxnSpPr/>
          <p:nvPr/>
        </p:nvCxnSpPr>
        <p:spPr>
          <a:xfrm>
            <a:off x="269875" y="746899"/>
            <a:ext cx="8604250" cy="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同侧圆角矩形 25">
            <a:extLst>
              <a:ext uri="{FF2B5EF4-FFF2-40B4-BE49-F238E27FC236}">
                <a16:creationId xmlns:a16="http://schemas.microsoft.com/office/drawing/2014/main" id="{03BB31DE-6081-4108-BA21-268ACFCD9764}"/>
              </a:ext>
            </a:extLst>
          </p:cNvPr>
          <p:cNvSpPr/>
          <p:nvPr/>
        </p:nvSpPr>
        <p:spPr bwMode="auto">
          <a:xfrm>
            <a:off x="342892" y="319670"/>
            <a:ext cx="3174031" cy="427233"/>
          </a:xfrm>
          <a:prstGeom prst="round2SameRect">
            <a:avLst>
              <a:gd name="adj1" fmla="val 28836"/>
              <a:gd name="adj2" fmla="val 0"/>
            </a:avLst>
          </a:prstGeom>
          <a:gradFill flip="none" rotWithShape="1">
            <a:gsLst>
              <a:gs pos="0">
                <a:schemeClr val="accent6">
                  <a:lumMod val="60000"/>
                  <a:lumOff val="40000"/>
                  <a:shade val="30000"/>
                  <a:satMod val="115000"/>
                </a:schemeClr>
              </a:gs>
              <a:gs pos="33000">
                <a:schemeClr val="accent6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accent6">
                  <a:lumMod val="60000"/>
                  <a:lumOff val="4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ct val="85000"/>
              </a:lnSpc>
              <a:spcBef>
                <a:spcPct val="15000"/>
              </a:spcBef>
              <a:spcAft>
                <a:spcPts val="0"/>
              </a:spcAft>
              <a:buClr>
                <a:srgbClr val="747273"/>
              </a:buClr>
              <a:defRPr/>
            </a:pPr>
            <a:r>
              <a:rPr lang="en-US" altLang="zh-TW" sz="2700" b="1" kern="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3D</a:t>
            </a:r>
            <a:r>
              <a:rPr lang="zh-TW" altLang="en-US" sz="2700" b="1" kern="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簽入帶</a:t>
            </a:r>
            <a:r>
              <a:rPr lang="en-US" altLang="zh-TW" sz="2700" b="1" kern="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2D(2/3)</a:t>
            </a:r>
            <a:endParaRPr kumimoji="0" lang="zh-CN" altLang="en-US" sz="2700" b="1" kern="0" dirty="0">
              <a:solidFill>
                <a:prstClr val="white"/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1612EA93-5E4F-4BA9-B850-B36F4B651BD4}"/>
              </a:ext>
            </a:extLst>
          </p:cNvPr>
          <p:cNvSpPr txBox="1"/>
          <p:nvPr/>
        </p:nvSpPr>
        <p:spPr>
          <a:xfrm>
            <a:off x="508000" y="1029029"/>
            <a:ext cx="66430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latin typeface="微軟正黑體" panose="020B0604030504040204" pitchFamily="34" charset="-120"/>
              </a:rPr>
              <a:t>①開啟簽入介面後，點選同時簽入</a:t>
            </a:r>
            <a:r>
              <a:rPr lang="en-US" altLang="zh-TW" dirty="0">
                <a:latin typeface="微軟正黑體" panose="020B0604030504040204" pitchFamily="34" charset="-120"/>
              </a:rPr>
              <a:t>2D</a:t>
            </a:r>
            <a:r>
              <a:rPr lang="zh-TW" altLang="en-US" dirty="0">
                <a:latin typeface="微軟正黑體" panose="020B0604030504040204" pitchFamily="34" charset="-120"/>
              </a:rPr>
              <a:t>工程圖，開始簽入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dirty="0">
              <a:latin typeface="微軟正黑體" panose="020B0604030504040204" pitchFamily="34" charset="-12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892F40A-7335-4451-91C4-2FDE64C3BB7A}"/>
              </a:ext>
            </a:extLst>
          </p:cNvPr>
          <p:cNvSpPr/>
          <p:nvPr/>
        </p:nvSpPr>
        <p:spPr bwMode="auto">
          <a:xfrm>
            <a:off x="4580085" y="5111087"/>
            <a:ext cx="882870" cy="284243"/>
          </a:xfrm>
          <a:prstGeom prst="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>
                <a:schemeClr val="tx2"/>
              </a:buClr>
              <a:buSzTx/>
              <a:buFont typeface="Wingdings" pitchFamily="2" charset="2"/>
              <a:buNone/>
              <a:tabLst/>
            </a:pPr>
            <a:endParaRPr kumimoji="0" lang="zh-TW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8C446625-4E1D-4DB1-ABBD-25D703F27508}"/>
              </a:ext>
            </a:extLst>
          </p:cNvPr>
          <p:cNvSpPr/>
          <p:nvPr/>
        </p:nvSpPr>
        <p:spPr bwMode="auto">
          <a:xfrm>
            <a:off x="4220045" y="4841003"/>
            <a:ext cx="360040" cy="360040"/>
          </a:xfrm>
          <a:prstGeom prst="ellipse">
            <a:avLst/>
          </a:prstGeom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>
                <a:schemeClr val="tx2"/>
              </a:buClr>
              <a:buSzTx/>
              <a:buFont typeface="Wingdings" pitchFamily="2" charset="2"/>
              <a:buNone/>
              <a:tabLst/>
            </a:pPr>
            <a:r>
              <a:rPr kumimoji="0" lang="en-US" altLang="zh-TW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軟正黑體" pitchFamily="34" charset="-120"/>
                <a:ea typeface="微軟正黑體" pitchFamily="34" charset="-120"/>
              </a:rPr>
              <a:t>1</a:t>
            </a:r>
            <a:endParaRPr kumimoji="0" lang="zh-TW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軟正黑體" pitchFamily="34" charset="-120"/>
              <a:ea typeface="微軟正黑體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30000799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039BCFC9-5C63-48A3-8C09-FAF3CA8BB9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786" t="15060"/>
          <a:stretch/>
        </p:blipFill>
        <p:spPr>
          <a:xfrm>
            <a:off x="906588" y="1444236"/>
            <a:ext cx="7791938" cy="3241735"/>
          </a:xfrm>
          <a:prstGeom prst="rect">
            <a:avLst/>
          </a:prstGeom>
        </p:spPr>
      </p:pic>
      <p:sp>
        <p:nvSpPr>
          <p:cNvPr id="3" name="標題 2">
            <a:extLst>
              <a:ext uri="{FF2B5EF4-FFF2-40B4-BE49-F238E27FC236}">
                <a16:creationId xmlns:a16="http://schemas.microsoft.com/office/drawing/2014/main" id="{07729912-8166-4F39-A2C1-645F9B9B5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0" y="196569"/>
            <a:ext cx="6447501" cy="651463"/>
          </a:xfrm>
        </p:spPr>
        <p:txBody>
          <a:bodyPr/>
          <a:lstStyle/>
          <a:p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</a:p>
        </p:txBody>
      </p:sp>
      <p:cxnSp>
        <p:nvCxnSpPr>
          <p:cNvPr id="5" name="直接连接符 27">
            <a:extLst>
              <a:ext uri="{FF2B5EF4-FFF2-40B4-BE49-F238E27FC236}">
                <a16:creationId xmlns:a16="http://schemas.microsoft.com/office/drawing/2014/main" id="{8DD926E0-C025-4F53-8559-BDA8DF9171E8}"/>
              </a:ext>
            </a:extLst>
          </p:cNvPr>
          <p:cNvCxnSpPr/>
          <p:nvPr/>
        </p:nvCxnSpPr>
        <p:spPr>
          <a:xfrm>
            <a:off x="269875" y="746899"/>
            <a:ext cx="8604250" cy="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同侧圆角矩形 25">
            <a:extLst>
              <a:ext uri="{FF2B5EF4-FFF2-40B4-BE49-F238E27FC236}">
                <a16:creationId xmlns:a16="http://schemas.microsoft.com/office/drawing/2014/main" id="{03BB31DE-6081-4108-BA21-268ACFCD9764}"/>
              </a:ext>
            </a:extLst>
          </p:cNvPr>
          <p:cNvSpPr/>
          <p:nvPr/>
        </p:nvSpPr>
        <p:spPr bwMode="auto">
          <a:xfrm>
            <a:off x="342892" y="319670"/>
            <a:ext cx="3174031" cy="427233"/>
          </a:xfrm>
          <a:prstGeom prst="round2SameRect">
            <a:avLst>
              <a:gd name="adj1" fmla="val 28836"/>
              <a:gd name="adj2" fmla="val 0"/>
            </a:avLst>
          </a:prstGeom>
          <a:gradFill flip="none" rotWithShape="1">
            <a:gsLst>
              <a:gs pos="0">
                <a:schemeClr val="accent6">
                  <a:lumMod val="60000"/>
                  <a:lumOff val="40000"/>
                  <a:shade val="30000"/>
                  <a:satMod val="115000"/>
                </a:schemeClr>
              </a:gs>
              <a:gs pos="33000">
                <a:schemeClr val="accent6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accent6">
                  <a:lumMod val="60000"/>
                  <a:lumOff val="4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ct val="85000"/>
              </a:lnSpc>
              <a:spcBef>
                <a:spcPct val="15000"/>
              </a:spcBef>
              <a:spcAft>
                <a:spcPts val="0"/>
              </a:spcAft>
              <a:buClr>
                <a:srgbClr val="747273"/>
              </a:buClr>
              <a:defRPr/>
            </a:pPr>
            <a:r>
              <a:rPr lang="en-US" altLang="zh-TW" sz="2700" b="1" kern="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3D</a:t>
            </a:r>
            <a:r>
              <a:rPr lang="zh-TW" altLang="en-US" sz="2700" b="1" kern="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簽入帶</a:t>
            </a:r>
            <a:r>
              <a:rPr lang="en-US" altLang="zh-TW" sz="2700" b="1" kern="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2D(2/3)</a:t>
            </a:r>
            <a:endParaRPr kumimoji="0" lang="zh-CN" altLang="en-US" sz="2700" b="1" kern="0" dirty="0">
              <a:solidFill>
                <a:prstClr val="white"/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1612EA93-5E4F-4BA9-B850-B36F4B651BD4}"/>
              </a:ext>
            </a:extLst>
          </p:cNvPr>
          <p:cNvSpPr txBox="1"/>
          <p:nvPr/>
        </p:nvSpPr>
        <p:spPr>
          <a:xfrm>
            <a:off x="508000" y="1029029"/>
            <a:ext cx="66430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latin typeface="微軟正黑體" panose="020B0604030504040204" pitchFamily="34" charset="-120"/>
              </a:rPr>
              <a:t>①完成簽入後，檢視</a:t>
            </a:r>
            <a:r>
              <a:rPr lang="en-US" altLang="zh-TW" dirty="0">
                <a:latin typeface="微軟正黑體" panose="020B0604030504040204" pitchFamily="34" charset="-120"/>
              </a:rPr>
              <a:t>CAD</a:t>
            </a:r>
            <a:r>
              <a:rPr lang="zh-TW" altLang="en-US" dirty="0">
                <a:latin typeface="微軟正黑體" panose="020B0604030504040204" pitchFamily="34" charset="-120"/>
              </a:rPr>
              <a:t>是否皆簽入成功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dirty="0">
              <a:latin typeface="微軟正黑體" panose="020B0604030504040204" pitchFamily="34" charset="-12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892F40A-7335-4451-91C4-2FDE64C3BB7A}"/>
              </a:ext>
            </a:extLst>
          </p:cNvPr>
          <p:cNvSpPr/>
          <p:nvPr/>
        </p:nvSpPr>
        <p:spPr bwMode="auto">
          <a:xfrm>
            <a:off x="2395822" y="2072185"/>
            <a:ext cx="6419931" cy="1694826"/>
          </a:xfrm>
          <a:prstGeom prst="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>
                <a:schemeClr val="tx2"/>
              </a:buClr>
              <a:buSzTx/>
              <a:buFont typeface="Wingdings" pitchFamily="2" charset="2"/>
              <a:buNone/>
              <a:tabLst/>
            </a:pPr>
            <a:endParaRPr kumimoji="0" lang="zh-TW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8C446625-4E1D-4DB1-ABBD-25D703F27508}"/>
              </a:ext>
            </a:extLst>
          </p:cNvPr>
          <p:cNvSpPr/>
          <p:nvPr/>
        </p:nvSpPr>
        <p:spPr bwMode="auto">
          <a:xfrm>
            <a:off x="2078630" y="2072185"/>
            <a:ext cx="360040" cy="360040"/>
          </a:xfrm>
          <a:prstGeom prst="ellipse">
            <a:avLst/>
          </a:prstGeom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>
                <a:schemeClr val="tx2"/>
              </a:buClr>
              <a:buSzTx/>
              <a:buFont typeface="Wingdings" pitchFamily="2" charset="2"/>
              <a:buNone/>
              <a:tabLst/>
            </a:pPr>
            <a:r>
              <a:rPr kumimoji="0" lang="en-US" altLang="zh-TW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軟正黑體" pitchFamily="34" charset="-120"/>
                <a:ea typeface="微軟正黑體" pitchFamily="34" charset="-120"/>
              </a:rPr>
              <a:t>1</a:t>
            </a:r>
            <a:endParaRPr kumimoji="0" lang="zh-TW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軟正黑體" pitchFamily="34" charset="-120"/>
              <a:ea typeface="微軟正黑體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4044322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07729912-8166-4F39-A2C1-645F9B9B5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0" y="196569"/>
            <a:ext cx="6447501" cy="651463"/>
          </a:xfrm>
        </p:spPr>
        <p:txBody>
          <a:bodyPr/>
          <a:lstStyle/>
          <a:p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</a:p>
        </p:txBody>
      </p:sp>
      <p:cxnSp>
        <p:nvCxnSpPr>
          <p:cNvPr id="5" name="直接连接符 27">
            <a:extLst>
              <a:ext uri="{FF2B5EF4-FFF2-40B4-BE49-F238E27FC236}">
                <a16:creationId xmlns:a16="http://schemas.microsoft.com/office/drawing/2014/main" id="{8DD926E0-C025-4F53-8559-BDA8DF9171E8}"/>
              </a:ext>
            </a:extLst>
          </p:cNvPr>
          <p:cNvCxnSpPr/>
          <p:nvPr/>
        </p:nvCxnSpPr>
        <p:spPr>
          <a:xfrm>
            <a:off x="269875" y="746899"/>
            <a:ext cx="8604250" cy="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同侧圆角矩形 25">
            <a:extLst>
              <a:ext uri="{FF2B5EF4-FFF2-40B4-BE49-F238E27FC236}">
                <a16:creationId xmlns:a16="http://schemas.microsoft.com/office/drawing/2014/main" id="{03BB31DE-6081-4108-BA21-268ACFCD9764}"/>
              </a:ext>
            </a:extLst>
          </p:cNvPr>
          <p:cNvSpPr/>
          <p:nvPr/>
        </p:nvSpPr>
        <p:spPr bwMode="auto">
          <a:xfrm>
            <a:off x="342893" y="319670"/>
            <a:ext cx="4298117" cy="427233"/>
          </a:xfrm>
          <a:prstGeom prst="round2SameRect">
            <a:avLst>
              <a:gd name="adj1" fmla="val 28836"/>
              <a:gd name="adj2" fmla="val 0"/>
            </a:avLst>
          </a:prstGeom>
          <a:gradFill flip="none" rotWithShape="1">
            <a:gsLst>
              <a:gs pos="0">
                <a:schemeClr val="accent6">
                  <a:lumMod val="60000"/>
                  <a:lumOff val="40000"/>
                  <a:shade val="30000"/>
                  <a:satMod val="115000"/>
                </a:schemeClr>
              </a:gs>
              <a:gs pos="33000">
                <a:schemeClr val="accent6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accent6">
                  <a:lumMod val="60000"/>
                  <a:lumOff val="4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ct val="85000"/>
              </a:lnSpc>
              <a:spcBef>
                <a:spcPct val="15000"/>
              </a:spcBef>
              <a:spcAft>
                <a:spcPts val="0"/>
              </a:spcAft>
              <a:buClr>
                <a:srgbClr val="747273"/>
              </a:buClr>
              <a:defRPr/>
            </a:pPr>
            <a:r>
              <a:rPr lang="en-US" altLang="zh-TW" sz="2700" b="1" kern="0" dirty="0">
                <a:solidFill>
                  <a:prstClr val="white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Client</a:t>
            </a:r>
            <a:r>
              <a:rPr kumimoji="0" lang="zh-TW" altLang="en-US" sz="2700" b="1" kern="0" dirty="0">
                <a:solidFill>
                  <a:prstClr val="white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端安裝</a:t>
            </a:r>
            <a:r>
              <a:rPr lang="en-US" altLang="zh-TW" sz="2700" b="1" kern="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(3/5)</a:t>
            </a:r>
            <a:r>
              <a:rPr lang="zh-TW" altLang="en-US" sz="2700" b="1" kern="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kumimoji="0" lang="zh-CN" altLang="en-US" sz="2700" b="1" kern="0" dirty="0">
              <a:solidFill>
                <a:prstClr val="white"/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508000" y="1213696"/>
            <a:ext cx="3064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確認並繼續下一步</a:t>
            </a:r>
            <a:endParaRPr lang="en-US" altLang="zh-TW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7711" y="1275261"/>
            <a:ext cx="3924640" cy="3231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3703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07729912-8166-4F39-A2C1-645F9B9B5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0" y="196569"/>
            <a:ext cx="6447501" cy="651463"/>
          </a:xfrm>
        </p:spPr>
        <p:txBody>
          <a:bodyPr/>
          <a:lstStyle/>
          <a:p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</a:p>
        </p:txBody>
      </p:sp>
      <p:cxnSp>
        <p:nvCxnSpPr>
          <p:cNvPr id="5" name="直接连接符 27">
            <a:extLst>
              <a:ext uri="{FF2B5EF4-FFF2-40B4-BE49-F238E27FC236}">
                <a16:creationId xmlns:a16="http://schemas.microsoft.com/office/drawing/2014/main" id="{8DD926E0-C025-4F53-8559-BDA8DF9171E8}"/>
              </a:ext>
            </a:extLst>
          </p:cNvPr>
          <p:cNvCxnSpPr/>
          <p:nvPr/>
        </p:nvCxnSpPr>
        <p:spPr>
          <a:xfrm>
            <a:off x="269875" y="746899"/>
            <a:ext cx="8604250" cy="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同侧圆角矩形 25">
            <a:extLst>
              <a:ext uri="{FF2B5EF4-FFF2-40B4-BE49-F238E27FC236}">
                <a16:creationId xmlns:a16="http://schemas.microsoft.com/office/drawing/2014/main" id="{03BB31DE-6081-4108-BA21-268ACFCD9764}"/>
              </a:ext>
            </a:extLst>
          </p:cNvPr>
          <p:cNvSpPr/>
          <p:nvPr/>
        </p:nvSpPr>
        <p:spPr bwMode="auto">
          <a:xfrm>
            <a:off x="342893" y="319670"/>
            <a:ext cx="4298117" cy="427233"/>
          </a:xfrm>
          <a:prstGeom prst="round2SameRect">
            <a:avLst>
              <a:gd name="adj1" fmla="val 28836"/>
              <a:gd name="adj2" fmla="val 0"/>
            </a:avLst>
          </a:prstGeom>
          <a:gradFill flip="none" rotWithShape="1">
            <a:gsLst>
              <a:gs pos="0">
                <a:schemeClr val="accent6">
                  <a:lumMod val="60000"/>
                  <a:lumOff val="40000"/>
                  <a:shade val="30000"/>
                  <a:satMod val="115000"/>
                </a:schemeClr>
              </a:gs>
              <a:gs pos="33000">
                <a:schemeClr val="accent6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accent6">
                  <a:lumMod val="60000"/>
                  <a:lumOff val="4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ct val="85000"/>
              </a:lnSpc>
              <a:spcBef>
                <a:spcPct val="15000"/>
              </a:spcBef>
              <a:spcAft>
                <a:spcPts val="0"/>
              </a:spcAft>
              <a:buClr>
                <a:srgbClr val="747273"/>
              </a:buClr>
              <a:defRPr/>
            </a:pPr>
            <a:r>
              <a:rPr lang="en-US" altLang="zh-TW" sz="2700" b="1" kern="0" dirty="0">
                <a:solidFill>
                  <a:prstClr val="white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Client</a:t>
            </a:r>
            <a:r>
              <a:rPr kumimoji="0" lang="zh-TW" altLang="en-US" sz="2700" b="1" kern="0" dirty="0">
                <a:solidFill>
                  <a:prstClr val="white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端安裝</a:t>
            </a:r>
            <a:r>
              <a:rPr lang="en-US" altLang="zh-TW" sz="2700" b="1" kern="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–(4/5)</a:t>
            </a:r>
            <a:r>
              <a:rPr lang="zh-TW" altLang="en-US" sz="2700" b="1" kern="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endParaRPr kumimoji="0" lang="zh-CN" altLang="en-US" sz="2700" b="1" kern="0" dirty="0">
              <a:solidFill>
                <a:prstClr val="white"/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508000" y="1213696"/>
            <a:ext cx="30645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安裝完成後關閉，打開</a:t>
            </a:r>
            <a:r>
              <a:rPr lang="en-US" altLang="zh-TW" dirty="0" err="1"/>
              <a:t>SolidEdge</a:t>
            </a:r>
            <a:endParaRPr lang="en-US" altLang="zh-TW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1010" y="1275261"/>
            <a:ext cx="3894157" cy="3215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3199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07729912-8166-4F39-A2C1-645F9B9B5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0" y="196569"/>
            <a:ext cx="6447501" cy="651463"/>
          </a:xfrm>
        </p:spPr>
        <p:txBody>
          <a:bodyPr/>
          <a:lstStyle/>
          <a:p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</a:p>
        </p:txBody>
      </p:sp>
      <p:cxnSp>
        <p:nvCxnSpPr>
          <p:cNvPr id="5" name="直接连接符 27">
            <a:extLst>
              <a:ext uri="{FF2B5EF4-FFF2-40B4-BE49-F238E27FC236}">
                <a16:creationId xmlns:a16="http://schemas.microsoft.com/office/drawing/2014/main" id="{8DD926E0-C025-4F53-8559-BDA8DF9171E8}"/>
              </a:ext>
            </a:extLst>
          </p:cNvPr>
          <p:cNvCxnSpPr/>
          <p:nvPr/>
        </p:nvCxnSpPr>
        <p:spPr>
          <a:xfrm>
            <a:off x="269875" y="746899"/>
            <a:ext cx="8604250" cy="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同侧圆角矩形 25">
            <a:extLst>
              <a:ext uri="{FF2B5EF4-FFF2-40B4-BE49-F238E27FC236}">
                <a16:creationId xmlns:a16="http://schemas.microsoft.com/office/drawing/2014/main" id="{03BB31DE-6081-4108-BA21-268ACFCD9764}"/>
              </a:ext>
            </a:extLst>
          </p:cNvPr>
          <p:cNvSpPr/>
          <p:nvPr/>
        </p:nvSpPr>
        <p:spPr bwMode="auto">
          <a:xfrm>
            <a:off x="342893" y="319670"/>
            <a:ext cx="4298117" cy="427233"/>
          </a:xfrm>
          <a:prstGeom prst="round2SameRect">
            <a:avLst>
              <a:gd name="adj1" fmla="val 28836"/>
              <a:gd name="adj2" fmla="val 0"/>
            </a:avLst>
          </a:prstGeom>
          <a:gradFill flip="none" rotWithShape="1">
            <a:gsLst>
              <a:gs pos="0">
                <a:schemeClr val="accent6">
                  <a:lumMod val="60000"/>
                  <a:lumOff val="40000"/>
                  <a:shade val="30000"/>
                  <a:satMod val="115000"/>
                </a:schemeClr>
              </a:gs>
              <a:gs pos="33000">
                <a:schemeClr val="accent6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accent6">
                  <a:lumMod val="60000"/>
                  <a:lumOff val="4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ct val="85000"/>
              </a:lnSpc>
              <a:spcBef>
                <a:spcPct val="15000"/>
              </a:spcBef>
              <a:spcAft>
                <a:spcPts val="0"/>
              </a:spcAft>
              <a:buClr>
                <a:srgbClr val="747273"/>
              </a:buClr>
              <a:defRPr/>
            </a:pPr>
            <a:r>
              <a:rPr lang="en-US" altLang="zh-TW" sz="2700" b="1" kern="0" dirty="0">
                <a:solidFill>
                  <a:prstClr val="white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Client</a:t>
            </a:r>
            <a:r>
              <a:rPr kumimoji="0" lang="zh-TW" altLang="en-US" sz="2700" b="1" kern="0" dirty="0">
                <a:solidFill>
                  <a:prstClr val="white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端安裝</a:t>
            </a:r>
            <a:r>
              <a:rPr lang="en-US" altLang="zh-TW" sz="2700" b="1" kern="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–(5/5)</a:t>
            </a:r>
            <a:r>
              <a:rPr lang="zh-TW" altLang="en-US" sz="2700" b="1" kern="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endParaRPr kumimoji="0" lang="zh-CN" altLang="en-US" sz="2700" b="1" kern="0" dirty="0">
              <a:solidFill>
                <a:prstClr val="white"/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508000" y="1213696"/>
            <a:ext cx="6979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err="1"/>
              <a:t>SolidEdged</a:t>
            </a:r>
            <a:r>
              <a:rPr lang="zh-TW" altLang="en-US" dirty="0"/>
              <a:t>安裝成功如下圖，便可開始使用。</a:t>
            </a:r>
            <a:endParaRPr lang="en-US" altLang="zh-TW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3821" y="1735268"/>
            <a:ext cx="6140304" cy="3148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9312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585F9FC4-60C2-4F07-B2E3-2CABA80C7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786" y="1848389"/>
            <a:ext cx="8340213" cy="765763"/>
          </a:xfrm>
        </p:spPr>
        <p:txBody>
          <a:bodyPr>
            <a:normAutofit/>
          </a:bodyPr>
          <a:lstStyle/>
          <a:p>
            <a:r>
              <a:rPr lang="zh-TW" altLang="en-US" sz="4000" dirty="0"/>
              <a:t>登入</a:t>
            </a:r>
          </a:p>
        </p:txBody>
      </p:sp>
    </p:spTree>
    <p:extLst>
      <p:ext uri="{BB962C8B-B14F-4D97-AF65-F5344CB8AC3E}">
        <p14:creationId xmlns:p14="http://schemas.microsoft.com/office/powerpoint/2010/main" val="3765095169"/>
      </p:ext>
    </p:extLst>
  </p:cSld>
  <p:clrMapOvr>
    <a:masterClrMapping/>
  </p:clrMapOvr>
</p:sld>
</file>

<file path=ppt/theme/theme1.xml><?xml version="1.0" encoding="utf-8"?>
<a:theme xmlns:a="http://schemas.openxmlformats.org/drawingml/2006/main" name="博威2018年PPT母版樣式tw_Joy">
  <a:themeElements>
    <a:clrScheme name="紅橙色">
      <a:dk1>
        <a:sysClr val="windowText" lastClr="000000"/>
      </a:dk1>
      <a:lt1>
        <a:sysClr val="window" lastClr="FFFFFF"/>
      </a:lt1>
      <a:dk2>
        <a:srgbClr val="505046"/>
      </a:dk2>
      <a:lt2>
        <a:srgbClr val="EEECE1"/>
      </a:lt2>
      <a:accent1>
        <a:srgbClr val="E84C22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CC9900"/>
      </a:hlink>
      <a:folHlink>
        <a:srgbClr val="666699"/>
      </a:folHlink>
    </a:clrScheme>
    <a:fontScheme name="多面向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多面向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博威2018年PPT母版樣式tw_Joy" id="{C9828DA1-ED5B-42F1-A5FB-C219BB0775EC}" vid="{B152A51A-7CA9-4F6A-B6A0-44A9B216E2C1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博威2018年PPT母版樣式tw_Joy</Template>
  <TotalTime>3983</TotalTime>
  <Words>1300</Words>
  <Application>Microsoft Office PowerPoint</Application>
  <PresentationFormat>如螢幕大小 (16:10)</PresentationFormat>
  <Paragraphs>343</Paragraphs>
  <Slides>54</Slides>
  <Notes>53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54</vt:i4>
      </vt:variant>
    </vt:vector>
  </HeadingPairs>
  <TitlesOfParts>
    <vt:vector size="62" baseType="lpstr">
      <vt:lpstr>微軟正黑體</vt:lpstr>
      <vt:lpstr>Arial</vt:lpstr>
      <vt:lpstr>Calibri</vt:lpstr>
      <vt:lpstr>Times New Roman</vt:lpstr>
      <vt:lpstr>Trebuchet MS</vt:lpstr>
      <vt:lpstr>Wingdings</vt:lpstr>
      <vt:lpstr>Wingdings 3</vt:lpstr>
      <vt:lpstr>博威2018年PPT母版樣式tw_Joy</vt:lpstr>
      <vt:lpstr>                     SolidEdge                  CAD Integration                               使用者基本操作</vt:lpstr>
      <vt:lpstr> </vt:lpstr>
      <vt:lpstr>環境安裝</vt:lpstr>
      <vt:lpstr> </vt:lpstr>
      <vt:lpstr> </vt:lpstr>
      <vt:lpstr> </vt:lpstr>
      <vt:lpstr> </vt:lpstr>
      <vt:lpstr> </vt:lpstr>
      <vt:lpstr>登入</vt:lpstr>
      <vt:lpstr> </vt:lpstr>
      <vt:lpstr> </vt:lpstr>
      <vt:lpstr> </vt:lpstr>
      <vt:lpstr> </vt:lpstr>
      <vt:lpstr>簽入/儲存</vt:lpstr>
      <vt:lpstr> </vt:lpstr>
      <vt:lpstr> </vt:lpstr>
      <vt:lpstr> </vt:lpstr>
      <vt:lpstr> </vt:lpstr>
      <vt:lpstr>簽入/儲存</vt:lpstr>
      <vt:lpstr> </vt:lpstr>
      <vt:lpstr> </vt:lpstr>
      <vt:lpstr> </vt:lpstr>
      <vt:lpstr> </vt:lpstr>
      <vt:lpstr>簽入</vt:lpstr>
      <vt:lpstr> </vt:lpstr>
      <vt:lpstr> </vt:lpstr>
      <vt:lpstr> </vt:lpstr>
      <vt:lpstr> </vt:lpstr>
      <vt:lpstr> </vt:lpstr>
      <vt:lpstr>簽出/下載</vt:lpstr>
      <vt:lpstr> </vt:lpstr>
      <vt:lpstr> </vt:lpstr>
      <vt:lpstr> </vt:lpstr>
      <vt:lpstr> </vt:lpstr>
      <vt:lpstr> </vt:lpstr>
      <vt:lpstr> </vt:lpstr>
      <vt:lpstr> </vt:lpstr>
      <vt:lpstr> </vt:lpstr>
      <vt:lpstr>屬性設定</vt:lpstr>
      <vt:lpstr> </vt:lpstr>
      <vt:lpstr> </vt:lpstr>
      <vt:lpstr> </vt:lpstr>
      <vt:lpstr> </vt:lpstr>
      <vt:lpstr> </vt:lpstr>
      <vt:lpstr> </vt:lpstr>
      <vt:lpstr> </vt:lpstr>
      <vt:lpstr>2D簽入帶3D</vt:lpstr>
      <vt:lpstr> </vt:lpstr>
      <vt:lpstr> </vt:lpstr>
      <vt:lpstr> </vt:lpstr>
      <vt:lpstr>3D簽入帶2D</vt:lpstr>
      <vt:lpstr> </vt:lpstr>
      <vt:lpstr> </vt:lpstr>
      <vt:lpstr>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南亞PLM 選型表設定手冊</dc:title>
  <dc:creator>Easton Huang;Joy</dc:creator>
  <cp:lastModifiedBy>Pan hongming</cp:lastModifiedBy>
  <cp:revision>234</cp:revision>
  <dcterms:created xsi:type="dcterms:W3CDTF">2018-05-14T06:48:01Z</dcterms:created>
  <dcterms:modified xsi:type="dcterms:W3CDTF">2019-01-09T09:54:09Z</dcterms:modified>
</cp:coreProperties>
</file>